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8" r:id="rId6"/>
    <p:sldId id="257" r:id="rId7"/>
    <p:sldId id="259" r:id="rId8"/>
    <p:sldId id="261" r:id="rId9"/>
    <p:sldId id="264" r:id="rId10"/>
    <p:sldId id="262" r:id="rId11"/>
    <p:sldId id="265" r:id="rId12"/>
    <p:sldId id="270" r:id="rId13"/>
    <p:sldId id="271" r:id="rId14"/>
    <p:sldId id="272" r:id="rId15"/>
    <p:sldId id="274" r:id="rId16"/>
    <p:sldId id="27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C4"/>
    <a:srgbClr val="707070"/>
    <a:srgbClr val="393939"/>
    <a:srgbClr val="1A1A1A"/>
    <a:srgbClr val="242424"/>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6432F-4C9A-46B4-BBF8-79DEF3623F59}" v="1" dt="2020-09-11T16:23:38.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300" autoAdjust="0"/>
  </p:normalViewPr>
  <p:slideViewPr>
    <p:cSldViewPr snapToGrid="0">
      <p:cViewPr varScale="1">
        <p:scale>
          <a:sx n="109" d="100"/>
          <a:sy n="109" d="100"/>
        </p:scale>
        <p:origin x="6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Gunn" userId="14a42ca1-d94e-4cd8-a549-91bd3d7933cc" providerId="ADAL" clId="{3806432F-4C9A-46B4-BBF8-79DEF3623F59}"/>
    <pc:docChg chg="undo custSel modSld">
      <pc:chgData name="Leanne Gunn" userId="14a42ca1-d94e-4cd8-a549-91bd3d7933cc" providerId="ADAL" clId="{3806432F-4C9A-46B4-BBF8-79DEF3623F59}" dt="2020-09-11T16:23:43.089" v="929" actId="478"/>
      <pc:docMkLst>
        <pc:docMk/>
      </pc:docMkLst>
      <pc:sldChg chg="modSp">
        <pc:chgData name="Leanne Gunn" userId="14a42ca1-d94e-4cd8-a549-91bd3d7933cc" providerId="ADAL" clId="{3806432F-4C9A-46B4-BBF8-79DEF3623F59}" dt="2020-09-11T16:06:27.012" v="15" actId="14100"/>
        <pc:sldMkLst>
          <pc:docMk/>
          <pc:sldMk cId="1750344890" sldId="258"/>
        </pc:sldMkLst>
        <pc:spChg chg="mod">
          <ac:chgData name="Leanne Gunn" userId="14a42ca1-d94e-4cd8-a549-91bd3d7933cc" providerId="ADAL" clId="{3806432F-4C9A-46B4-BBF8-79DEF3623F59}" dt="2020-09-11T16:06:27.012" v="15" actId="14100"/>
          <ac:spMkLst>
            <pc:docMk/>
            <pc:sldMk cId="1750344890" sldId="258"/>
            <ac:spMk id="49" creationId="{CFEE630A-AB52-42B9-B1D8-7E4FDDF1A2FE}"/>
          </ac:spMkLst>
        </pc:spChg>
      </pc:sldChg>
      <pc:sldChg chg="modSp">
        <pc:chgData name="Leanne Gunn" userId="14a42ca1-d94e-4cd8-a549-91bd3d7933cc" providerId="ADAL" clId="{3806432F-4C9A-46B4-BBF8-79DEF3623F59}" dt="2020-09-11T16:07:14.136" v="49" actId="20577"/>
        <pc:sldMkLst>
          <pc:docMk/>
          <pc:sldMk cId="1128507331" sldId="259"/>
        </pc:sldMkLst>
        <pc:spChg chg="mod">
          <ac:chgData name="Leanne Gunn" userId="14a42ca1-d94e-4cd8-a549-91bd3d7933cc" providerId="ADAL" clId="{3806432F-4C9A-46B4-BBF8-79DEF3623F59}" dt="2020-09-11T16:07:14.136" v="49" actId="20577"/>
          <ac:spMkLst>
            <pc:docMk/>
            <pc:sldMk cId="1128507331" sldId="259"/>
            <ac:spMk id="38" creationId="{12F3CF0B-ADFE-48AA-8B2E-A1896B3FEC31}"/>
          </ac:spMkLst>
        </pc:spChg>
      </pc:sldChg>
      <pc:sldChg chg="modSp">
        <pc:chgData name="Leanne Gunn" userId="14a42ca1-d94e-4cd8-a549-91bd3d7933cc" providerId="ADAL" clId="{3806432F-4C9A-46B4-BBF8-79DEF3623F59}" dt="2020-09-11T16:14:27.134" v="586" actId="255"/>
        <pc:sldMkLst>
          <pc:docMk/>
          <pc:sldMk cId="47560971" sldId="261"/>
        </pc:sldMkLst>
        <pc:spChg chg="mod">
          <ac:chgData name="Leanne Gunn" userId="14a42ca1-d94e-4cd8-a549-91bd3d7933cc" providerId="ADAL" clId="{3806432F-4C9A-46B4-BBF8-79DEF3623F59}" dt="2020-09-11T16:14:27.134" v="586" actId="255"/>
          <ac:spMkLst>
            <pc:docMk/>
            <pc:sldMk cId="47560971" sldId="261"/>
            <ac:spMk id="9" creationId="{A40E6AF3-0110-491A-A402-0A66E8E0B04F}"/>
          </ac:spMkLst>
        </pc:spChg>
      </pc:sldChg>
      <pc:sldChg chg="modSp">
        <pc:chgData name="Leanne Gunn" userId="14a42ca1-d94e-4cd8-a549-91bd3d7933cc" providerId="ADAL" clId="{3806432F-4C9A-46B4-BBF8-79DEF3623F59}" dt="2020-09-11T16:20:27.250" v="920" actId="20577"/>
        <pc:sldMkLst>
          <pc:docMk/>
          <pc:sldMk cId="2220911225" sldId="262"/>
        </pc:sldMkLst>
        <pc:spChg chg="mod">
          <ac:chgData name="Leanne Gunn" userId="14a42ca1-d94e-4cd8-a549-91bd3d7933cc" providerId="ADAL" clId="{3806432F-4C9A-46B4-BBF8-79DEF3623F59}" dt="2020-09-11T16:20:27.250" v="920" actId="20577"/>
          <ac:spMkLst>
            <pc:docMk/>
            <pc:sldMk cId="2220911225" sldId="262"/>
            <ac:spMk id="23" creationId="{A2CB60AC-C7A0-4E24-8E94-1A2527E8139A}"/>
          </ac:spMkLst>
        </pc:spChg>
      </pc:sldChg>
      <pc:sldChg chg="modSp">
        <pc:chgData name="Leanne Gunn" userId="14a42ca1-d94e-4cd8-a549-91bd3d7933cc" providerId="ADAL" clId="{3806432F-4C9A-46B4-BBF8-79DEF3623F59}" dt="2020-09-11T16:17:00.082" v="772" actId="14100"/>
        <pc:sldMkLst>
          <pc:docMk/>
          <pc:sldMk cId="3595376235" sldId="264"/>
        </pc:sldMkLst>
        <pc:spChg chg="mod">
          <ac:chgData name="Leanne Gunn" userId="14a42ca1-d94e-4cd8-a549-91bd3d7933cc" providerId="ADAL" clId="{3806432F-4C9A-46B4-BBF8-79DEF3623F59}" dt="2020-09-11T16:16:18.393" v="725" actId="20577"/>
          <ac:spMkLst>
            <pc:docMk/>
            <pc:sldMk cId="3595376235" sldId="264"/>
            <ac:spMk id="25" creationId="{68B884BA-C4D7-475F-84AE-B4173C115DCD}"/>
          </ac:spMkLst>
        </pc:spChg>
        <pc:spChg chg="mod">
          <ac:chgData name="Leanne Gunn" userId="14a42ca1-d94e-4cd8-a549-91bd3d7933cc" providerId="ADAL" clId="{3806432F-4C9A-46B4-BBF8-79DEF3623F59}" dt="2020-09-11T16:16:52.234" v="770" actId="20577"/>
          <ac:spMkLst>
            <pc:docMk/>
            <pc:sldMk cId="3595376235" sldId="264"/>
            <ac:spMk id="30" creationId="{FAF2FF55-49AD-4416-B86E-C278BB1D01E6}"/>
          </ac:spMkLst>
        </pc:spChg>
        <pc:grpChg chg="mod">
          <ac:chgData name="Leanne Gunn" userId="14a42ca1-d94e-4cd8-a549-91bd3d7933cc" providerId="ADAL" clId="{3806432F-4C9A-46B4-BBF8-79DEF3623F59}" dt="2020-09-11T16:17:00.082" v="772" actId="14100"/>
          <ac:grpSpMkLst>
            <pc:docMk/>
            <pc:sldMk cId="3595376235" sldId="264"/>
            <ac:grpSpMk id="4" creationId="{1171E229-0ECF-41DA-B254-D51E6359AD96}"/>
          </ac:grpSpMkLst>
        </pc:grpChg>
      </pc:sldChg>
      <pc:sldChg chg="modSp">
        <pc:chgData name="Leanne Gunn" userId="14a42ca1-d94e-4cd8-a549-91bd3d7933cc" providerId="ADAL" clId="{3806432F-4C9A-46B4-BBF8-79DEF3623F59}" dt="2020-09-11T16:21:49.631" v="926" actId="20577"/>
        <pc:sldMkLst>
          <pc:docMk/>
          <pc:sldMk cId="662313154" sldId="269"/>
        </pc:sldMkLst>
        <pc:spChg chg="mod">
          <ac:chgData name="Leanne Gunn" userId="14a42ca1-d94e-4cd8-a549-91bd3d7933cc" providerId="ADAL" clId="{3806432F-4C9A-46B4-BBF8-79DEF3623F59}" dt="2020-09-11T16:21:49.631" v="926" actId="20577"/>
          <ac:spMkLst>
            <pc:docMk/>
            <pc:sldMk cId="662313154" sldId="269"/>
            <ac:spMk id="7" creationId="{E468B725-20EF-4640-98B6-02F3BBA5CFDE}"/>
          </ac:spMkLst>
        </pc:spChg>
      </pc:sldChg>
      <pc:sldChg chg="addSp delSp modSp">
        <pc:chgData name="Leanne Gunn" userId="14a42ca1-d94e-4cd8-a549-91bd3d7933cc" providerId="ADAL" clId="{3806432F-4C9A-46B4-BBF8-79DEF3623F59}" dt="2020-09-11T16:23:43.089" v="929" actId="478"/>
        <pc:sldMkLst>
          <pc:docMk/>
          <pc:sldMk cId="1959501827" sldId="274"/>
        </pc:sldMkLst>
        <pc:spChg chg="add del mod">
          <ac:chgData name="Leanne Gunn" userId="14a42ca1-d94e-4cd8-a549-91bd3d7933cc" providerId="ADAL" clId="{3806432F-4C9A-46B4-BBF8-79DEF3623F59}" dt="2020-09-11T16:23:43.089" v="929" actId="478"/>
          <ac:spMkLst>
            <pc:docMk/>
            <pc:sldMk cId="1959501827" sldId="274"/>
            <ac:spMk id="11" creationId="{4B603567-65EC-459E-8519-96B4E334C6E5}"/>
          </ac:spMkLst>
        </pc:spChg>
      </pc:sldChg>
    </pc:docChg>
  </pc:docChgLst>
  <pc:docChgLst>
    <pc:chgData name="Leanne Gunn" userId="14a42ca1-d94e-4cd8-a549-91bd3d7933cc" providerId="ADAL" clId="{4112AE7B-FF72-40C4-9242-0CF855D7B0C6}"/>
    <pc:docChg chg="undo custSel addSld delSld modSld sldOrd modMainMaster">
      <pc:chgData name="Leanne Gunn" userId="14a42ca1-d94e-4cd8-a549-91bd3d7933cc" providerId="ADAL" clId="{4112AE7B-FF72-40C4-9242-0CF855D7B0C6}" dt="2020-07-21T17:04:48.294" v="6836"/>
      <pc:docMkLst>
        <pc:docMk/>
      </pc:docMkLst>
      <pc:sldChg chg="addSp delSp modSp setBg">
        <pc:chgData name="Leanne Gunn" userId="14a42ca1-d94e-4cd8-a549-91bd3d7933cc" providerId="ADAL" clId="{4112AE7B-FF72-40C4-9242-0CF855D7B0C6}" dt="2020-07-02T14:30:41.707" v="6049" actId="1076"/>
        <pc:sldMkLst>
          <pc:docMk/>
          <pc:sldMk cId="76364415" sldId="256"/>
        </pc:sldMkLst>
        <pc:spChg chg="mod">
          <ac:chgData name="Leanne Gunn" userId="14a42ca1-d94e-4cd8-a549-91bd3d7933cc" providerId="ADAL" clId="{4112AE7B-FF72-40C4-9242-0CF855D7B0C6}" dt="2020-07-02T14:30:11.923" v="6044" actId="1076"/>
          <ac:spMkLst>
            <pc:docMk/>
            <pc:sldMk cId="76364415" sldId="256"/>
            <ac:spMk id="2" creationId="{21326E13-4B1E-4E6C-AE4A-DE1B35C33A1E}"/>
          </ac:spMkLst>
        </pc:spChg>
        <pc:spChg chg="del mod">
          <ac:chgData name="Leanne Gunn" userId="14a42ca1-d94e-4cd8-a549-91bd3d7933cc" providerId="ADAL" clId="{4112AE7B-FF72-40C4-9242-0CF855D7B0C6}" dt="2020-06-18T16:39:29.171" v="449" actId="478"/>
          <ac:spMkLst>
            <pc:docMk/>
            <pc:sldMk cId="76364415" sldId="256"/>
            <ac:spMk id="3" creationId="{A2C7D3DA-DC42-40D6-9806-B5BE25EBD2A8}"/>
          </ac:spMkLst>
        </pc:spChg>
        <pc:spChg chg="mod ord">
          <ac:chgData name="Leanne Gunn" userId="14a42ca1-d94e-4cd8-a549-91bd3d7933cc" providerId="ADAL" clId="{4112AE7B-FF72-40C4-9242-0CF855D7B0C6}" dt="2020-07-02T14:28:23.348" v="6029" actId="1038"/>
          <ac:spMkLst>
            <pc:docMk/>
            <pc:sldMk cId="76364415" sldId="256"/>
            <ac:spMk id="4" creationId="{B7302844-259E-4CE8-8E97-749D9D0734E7}"/>
          </ac:spMkLst>
        </pc:spChg>
        <pc:spChg chg="del mod ord">
          <ac:chgData name="Leanne Gunn" userId="14a42ca1-d94e-4cd8-a549-91bd3d7933cc" providerId="ADAL" clId="{4112AE7B-FF72-40C4-9242-0CF855D7B0C6}" dt="2020-06-18T16:33:36.911" v="370" actId="478"/>
          <ac:spMkLst>
            <pc:docMk/>
            <pc:sldMk cId="76364415" sldId="256"/>
            <ac:spMk id="5" creationId="{744BF409-3720-439B-B308-26C09DE2AC19}"/>
          </ac:spMkLst>
        </pc:spChg>
        <pc:spChg chg="del mod">
          <ac:chgData name="Leanne Gunn" userId="14a42ca1-d94e-4cd8-a549-91bd3d7933cc" providerId="ADAL" clId="{4112AE7B-FF72-40C4-9242-0CF855D7B0C6}" dt="2020-06-18T16:32:13.074" v="352" actId="478"/>
          <ac:spMkLst>
            <pc:docMk/>
            <pc:sldMk cId="76364415" sldId="256"/>
            <ac:spMk id="6" creationId="{FE569E65-0B1F-48D6-B5D7-9154F6A3A8DB}"/>
          </ac:spMkLst>
        </pc:spChg>
        <pc:spChg chg="add del mod">
          <ac:chgData name="Leanne Gunn" userId="14a42ca1-d94e-4cd8-a549-91bd3d7933cc" providerId="ADAL" clId="{4112AE7B-FF72-40C4-9242-0CF855D7B0C6}" dt="2020-06-19T11:27:40.298" v="910" actId="478"/>
          <ac:spMkLst>
            <pc:docMk/>
            <pc:sldMk cId="76364415" sldId="256"/>
            <ac:spMk id="8" creationId="{FF36DF4A-D461-4CB5-A3D0-92C8E9E8047F}"/>
          </ac:spMkLst>
        </pc:spChg>
        <pc:spChg chg="del mod">
          <ac:chgData name="Leanne Gunn" userId="14a42ca1-d94e-4cd8-a549-91bd3d7933cc" providerId="ADAL" clId="{4112AE7B-FF72-40C4-9242-0CF855D7B0C6}" dt="2020-06-18T16:25:41.410" v="191" actId="478"/>
          <ac:spMkLst>
            <pc:docMk/>
            <pc:sldMk cId="76364415" sldId="256"/>
            <ac:spMk id="10" creationId="{FF056378-EABD-43C3-B322-029FFBBD69F6}"/>
          </ac:spMkLst>
        </pc:spChg>
        <pc:spChg chg="add mod ord">
          <ac:chgData name="Leanne Gunn" userId="14a42ca1-d94e-4cd8-a549-91bd3d7933cc" providerId="ADAL" clId="{4112AE7B-FF72-40C4-9242-0CF855D7B0C6}" dt="2020-06-19T11:13:31.686" v="755" actId="207"/>
          <ac:spMkLst>
            <pc:docMk/>
            <pc:sldMk cId="76364415" sldId="256"/>
            <ac:spMk id="15" creationId="{BC9A7EA3-4093-43E7-9252-3356BDCA227E}"/>
          </ac:spMkLst>
        </pc:spChg>
        <pc:spChg chg="add mod">
          <ac:chgData name="Leanne Gunn" userId="14a42ca1-d94e-4cd8-a549-91bd3d7933cc" providerId="ADAL" clId="{4112AE7B-FF72-40C4-9242-0CF855D7B0C6}" dt="2020-07-02T14:30:23.100" v="6045" actId="1076"/>
          <ac:spMkLst>
            <pc:docMk/>
            <pc:sldMk cId="76364415" sldId="256"/>
            <ac:spMk id="20" creationId="{44EB950E-48A3-4495-80A0-DABEDF7DBFD8}"/>
          </ac:spMkLst>
        </pc:spChg>
        <pc:spChg chg="add del mod">
          <ac:chgData name="Leanne Gunn" userId="14a42ca1-d94e-4cd8-a549-91bd3d7933cc" providerId="ADAL" clId="{4112AE7B-FF72-40C4-9242-0CF855D7B0C6}" dt="2020-06-18T16:40:40.126" v="547" actId="478"/>
          <ac:spMkLst>
            <pc:docMk/>
            <pc:sldMk cId="76364415" sldId="256"/>
            <ac:spMk id="24" creationId="{56C00CDD-355D-4DA2-926E-0331843172B5}"/>
          </ac:spMkLst>
        </pc:spChg>
        <pc:spChg chg="add mod">
          <ac:chgData name="Leanne Gunn" userId="14a42ca1-d94e-4cd8-a549-91bd3d7933cc" providerId="ADAL" clId="{4112AE7B-FF72-40C4-9242-0CF855D7B0C6}" dt="2020-07-02T14:30:11.923" v="6044" actId="1076"/>
          <ac:spMkLst>
            <pc:docMk/>
            <pc:sldMk cId="76364415" sldId="256"/>
            <ac:spMk id="24" creationId="{96EFE9B5-89DA-4489-BE3B-ED522CB9BFB7}"/>
          </ac:spMkLst>
        </pc:spChg>
        <pc:spChg chg="add del mod">
          <ac:chgData name="Leanne Gunn" userId="14a42ca1-d94e-4cd8-a549-91bd3d7933cc" providerId="ADAL" clId="{4112AE7B-FF72-40C4-9242-0CF855D7B0C6}" dt="2020-06-26T10:21:34.915" v="5934" actId="478"/>
          <ac:spMkLst>
            <pc:docMk/>
            <pc:sldMk cId="76364415" sldId="256"/>
            <ac:spMk id="25" creationId="{1EE60F49-0F81-472D-827D-25E23E70CADB}"/>
          </ac:spMkLst>
        </pc:spChg>
        <pc:spChg chg="add del mod">
          <ac:chgData name="Leanne Gunn" userId="14a42ca1-d94e-4cd8-a549-91bd3d7933cc" providerId="ADAL" clId="{4112AE7B-FF72-40C4-9242-0CF855D7B0C6}" dt="2020-06-26T10:23:19.839" v="5940" actId="478"/>
          <ac:spMkLst>
            <pc:docMk/>
            <pc:sldMk cId="76364415" sldId="256"/>
            <ac:spMk id="26" creationId="{FF50E69B-1C33-4074-B7D2-3B9C4378BD8F}"/>
          </ac:spMkLst>
        </pc:spChg>
        <pc:spChg chg="add del mod">
          <ac:chgData name="Leanne Gunn" userId="14a42ca1-d94e-4cd8-a549-91bd3d7933cc" providerId="ADAL" clId="{4112AE7B-FF72-40C4-9242-0CF855D7B0C6}" dt="2020-06-26T10:21:30.754" v="5933" actId="478"/>
          <ac:spMkLst>
            <pc:docMk/>
            <pc:sldMk cId="76364415" sldId="256"/>
            <ac:spMk id="27" creationId="{156025BA-D9B8-4446-BDD3-C02AB49336E4}"/>
          </ac:spMkLst>
        </pc:spChg>
        <pc:spChg chg="add del mod">
          <ac:chgData name="Leanne Gunn" userId="14a42ca1-d94e-4cd8-a549-91bd3d7933cc" providerId="ADAL" clId="{4112AE7B-FF72-40C4-9242-0CF855D7B0C6}" dt="2020-06-19T11:27:23.934" v="908" actId="478"/>
          <ac:spMkLst>
            <pc:docMk/>
            <pc:sldMk cId="76364415" sldId="256"/>
            <ac:spMk id="28" creationId="{C3F97278-ABAB-4602-9812-232640C5D1BD}"/>
          </ac:spMkLst>
        </pc:spChg>
        <pc:spChg chg="add del mod">
          <ac:chgData name="Leanne Gunn" userId="14a42ca1-d94e-4cd8-a549-91bd3d7933cc" providerId="ADAL" clId="{4112AE7B-FF72-40C4-9242-0CF855D7B0C6}" dt="2020-06-26T10:21:37.320" v="5935" actId="478"/>
          <ac:spMkLst>
            <pc:docMk/>
            <pc:sldMk cId="76364415" sldId="256"/>
            <ac:spMk id="30" creationId="{5D194A12-2330-4057-A6C7-478BC50904AB}"/>
          </ac:spMkLst>
        </pc:spChg>
        <pc:spChg chg="add del mod">
          <ac:chgData name="Leanne Gunn" userId="14a42ca1-d94e-4cd8-a549-91bd3d7933cc" providerId="ADAL" clId="{4112AE7B-FF72-40C4-9242-0CF855D7B0C6}" dt="2020-06-18T16:46:56.027" v="626" actId="478"/>
          <ac:spMkLst>
            <pc:docMk/>
            <pc:sldMk cId="76364415" sldId="256"/>
            <ac:spMk id="32" creationId="{1905E1E6-7C0A-46A9-A841-EBA53DE05D88}"/>
          </ac:spMkLst>
        </pc:spChg>
        <pc:spChg chg="add del mod ord">
          <ac:chgData name="Leanne Gunn" userId="14a42ca1-d94e-4cd8-a549-91bd3d7933cc" providerId="ADAL" clId="{4112AE7B-FF72-40C4-9242-0CF855D7B0C6}" dt="2020-06-18T16:46:54.390" v="625" actId="478"/>
          <ac:spMkLst>
            <pc:docMk/>
            <pc:sldMk cId="76364415" sldId="256"/>
            <ac:spMk id="33" creationId="{0ABD6E6F-788A-48E3-B490-3568F11AF88E}"/>
          </ac:spMkLst>
        </pc:spChg>
        <pc:spChg chg="add del mod">
          <ac:chgData name="Leanne Gunn" userId="14a42ca1-d94e-4cd8-a549-91bd3d7933cc" providerId="ADAL" clId="{4112AE7B-FF72-40C4-9242-0CF855D7B0C6}" dt="2020-06-18T16:46:49.591" v="624" actId="478"/>
          <ac:spMkLst>
            <pc:docMk/>
            <pc:sldMk cId="76364415" sldId="256"/>
            <ac:spMk id="35" creationId="{A0D0D458-2DC6-45DB-8B95-26732A016AEF}"/>
          </ac:spMkLst>
        </pc:spChg>
        <pc:spChg chg="add del">
          <ac:chgData name="Leanne Gunn" userId="14a42ca1-d94e-4cd8-a549-91bd3d7933cc" providerId="ADAL" clId="{4112AE7B-FF72-40C4-9242-0CF855D7B0C6}" dt="2020-06-19T16:07:58.138" v="2794" actId="478"/>
          <ac:spMkLst>
            <pc:docMk/>
            <pc:sldMk cId="76364415" sldId="256"/>
            <ac:spMk id="35" creationId="{DEB56A1B-348B-4F02-9F6C-239E01EFFF62}"/>
          </ac:spMkLst>
        </pc:spChg>
        <pc:spChg chg="add del mod">
          <ac:chgData name="Leanne Gunn" userId="14a42ca1-d94e-4cd8-a549-91bd3d7933cc" providerId="ADAL" clId="{4112AE7B-FF72-40C4-9242-0CF855D7B0C6}" dt="2020-06-19T11:23:43.813" v="895" actId="478"/>
          <ac:spMkLst>
            <pc:docMk/>
            <pc:sldMk cId="76364415" sldId="256"/>
            <ac:spMk id="36" creationId="{83758F0B-9539-491F-ACFC-D21DFF4A09F0}"/>
          </ac:spMkLst>
        </pc:spChg>
        <pc:spChg chg="add">
          <ac:chgData name="Leanne Gunn" userId="14a42ca1-d94e-4cd8-a549-91bd3d7933cc" providerId="ADAL" clId="{4112AE7B-FF72-40C4-9242-0CF855D7B0C6}" dt="2020-06-19T16:07:59.375" v="2795"/>
          <ac:spMkLst>
            <pc:docMk/>
            <pc:sldMk cId="76364415" sldId="256"/>
            <ac:spMk id="39" creationId="{5D4E1A40-311C-4BF8-BD63-C1606E2D8C88}"/>
          </ac:spMkLst>
        </pc:spChg>
        <pc:spChg chg="add del mod">
          <ac:chgData name="Leanne Gunn" userId="14a42ca1-d94e-4cd8-a549-91bd3d7933cc" providerId="ADAL" clId="{4112AE7B-FF72-40C4-9242-0CF855D7B0C6}" dt="2020-06-18T16:49:57.374" v="661" actId="478"/>
          <ac:spMkLst>
            <pc:docMk/>
            <pc:sldMk cId="76364415" sldId="256"/>
            <ac:spMk id="39" creationId="{88034B9A-A5DD-4C71-877F-3BF183AB64A0}"/>
          </ac:spMkLst>
        </pc:spChg>
        <pc:spChg chg="add del mod">
          <ac:chgData name="Leanne Gunn" userId="14a42ca1-d94e-4cd8-a549-91bd3d7933cc" providerId="ADAL" clId="{4112AE7B-FF72-40C4-9242-0CF855D7B0C6}" dt="2020-06-19T11:23:52.981" v="900" actId="478"/>
          <ac:spMkLst>
            <pc:docMk/>
            <pc:sldMk cId="76364415" sldId="256"/>
            <ac:spMk id="41" creationId="{81329A0D-4DF0-44E9-8725-FE742EEDAD98}"/>
          </ac:spMkLst>
        </pc:spChg>
        <pc:spChg chg="add del mod">
          <ac:chgData name="Leanne Gunn" userId="14a42ca1-d94e-4cd8-a549-91bd3d7933cc" providerId="ADAL" clId="{4112AE7B-FF72-40C4-9242-0CF855D7B0C6}" dt="2020-06-19T11:23:51.540" v="898" actId="478"/>
          <ac:spMkLst>
            <pc:docMk/>
            <pc:sldMk cId="76364415" sldId="256"/>
            <ac:spMk id="43" creationId="{81BF43D2-1A93-45F4-9385-5DA082525514}"/>
          </ac:spMkLst>
        </pc:spChg>
        <pc:grpChg chg="add del mod">
          <ac:chgData name="Leanne Gunn" userId="14a42ca1-d94e-4cd8-a549-91bd3d7933cc" providerId="ADAL" clId="{4112AE7B-FF72-40C4-9242-0CF855D7B0C6}" dt="2020-06-19T11:13:59.370" v="756"/>
          <ac:grpSpMkLst>
            <pc:docMk/>
            <pc:sldMk cId="76364415" sldId="256"/>
            <ac:grpSpMk id="3" creationId="{B73838A3-0DC9-4312-91AE-5829944BCAB4}"/>
          </ac:grpSpMkLst>
        </pc:grpChg>
        <pc:picChg chg="add mod ord">
          <ac:chgData name="Leanne Gunn" userId="14a42ca1-d94e-4cd8-a549-91bd3d7933cc" providerId="ADAL" clId="{4112AE7B-FF72-40C4-9242-0CF855D7B0C6}" dt="2020-07-02T14:30:29.558" v="6047" actId="1076"/>
          <ac:picMkLst>
            <pc:docMk/>
            <pc:sldMk cId="76364415" sldId="256"/>
            <ac:picMk id="6" creationId="{A9FE2316-D77B-42B3-9F16-E63795D8F6A7}"/>
          </ac:picMkLst>
        </pc:picChg>
        <pc:picChg chg="add mod">
          <ac:chgData name="Leanne Gunn" userId="14a42ca1-d94e-4cd8-a549-91bd3d7933cc" providerId="ADAL" clId="{4112AE7B-FF72-40C4-9242-0CF855D7B0C6}" dt="2020-07-02T14:30:41.707" v="6049" actId="1076"/>
          <ac:picMkLst>
            <pc:docMk/>
            <pc:sldMk cId="76364415" sldId="256"/>
            <ac:picMk id="10" creationId="{79FD3316-9D81-44DA-927C-0DD0417D8706}"/>
          </ac:picMkLst>
        </pc:picChg>
        <pc:picChg chg="add del mod ord modCrop">
          <ac:chgData name="Leanne Gunn" userId="14a42ca1-d94e-4cd8-a549-91bd3d7933cc" providerId="ADAL" clId="{4112AE7B-FF72-40C4-9242-0CF855D7B0C6}" dt="2020-06-18T16:11:47.382" v="63" actId="478"/>
          <ac:picMkLst>
            <pc:docMk/>
            <pc:sldMk cId="76364415" sldId="256"/>
            <ac:picMk id="11" creationId="{8E6F7B72-03D8-4C0E-8123-37CD5B95B7B5}"/>
          </ac:picMkLst>
        </pc:picChg>
        <pc:picChg chg="add del mod ord modCrop">
          <ac:chgData name="Leanne Gunn" userId="14a42ca1-d94e-4cd8-a549-91bd3d7933cc" providerId="ADAL" clId="{4112AE7B-FF72-40C4-9242-0CF855D7B0C6}" dt="2020-07-02T14:23:56.016" v="5984" actId="478"/>
          <ac:picMkLst>
            <pc:docMk/>
            <pc:sldMk cId="76364415" sldId="256"/>
            <ac:picMk id="13" creationId="{76E92EF9-C790-43AF-B6D8-713C474B786E}"/>
          </ac:picMkLst>
        </pc:picChg>
        <pc:picChg chg="add mod ord modCrop">
          <ac:chgData name="Leanne Gunn" userId="14a42ca1-d94e-4cd8-a549-91bd3d7933cc" providerId="ADAL" clId="{4112AE7B-FF72-40C4-9242-0CF855D7B0C6}" dt="2020-07-02T14:28:23.348" v="6029" actId="1038"/>
          <ac:picMkLst>
            <pc:docMk/>
            <pc:sldMk cId="76364415" sldId="256"/>
            <ac:picMk id="14" creationId="{7360CD6B-C6F3-466C-87C8-268C10DA8B8A}"/>
          </ac:picMkLst>
        </pc:picChg>
        <pc:picChg chg="add mod">
          <ac:chgData name="Leanne Gunn" userId="14a42ca1-d94e-4cd8-a549-91bd3d7933cc" providerId="ADAL" clId="{4112AE7B-FF72-40C4-9242-0CF855D7B0C6}" dt="2020-06-19T11:13:04.008" v="753" actId="164"/>
          <ac:picMkLst>
            <pc:docMk/>
            <pc:sldMk cId="76364415" sldId="256"/>
            <ac:picMk id="14" creationId="{751E9A3E-4CFE-40DD-B675-9F5F6DC6E4CD}"/>
          </ac:picMkLst>
        </pc:picChg>
        <pc:picChg chg="add del mod modCrop">
          <ac:chgData name="Leanne Gunn" userId="14a42ca1-d94e-4cd8-a549-91bd3d7933cc" providerId="ADAL" clId="{4112AE7B-FF72-40C4-9242-0CF855D7B0C6}" dt="2020-06-18T16:41:24.895" v="548"/>
          <ac:picMkLst>
            <pc:docMk/>
            <pc:sldMk cId="76364415" sldId="256"/>
            <ac:picMk id="16" creationId="{CABE1875-1C9F-404E-A5B8-906F78F216F1}"/>
          </ac:picMkLst>
        </pc:picChg>
        <pc:picChg chg="add mod">
          <ac:chgData name="Leanne Gunn" userId="14a42ca1-d94e-4cd8-a549-91bd3d7933cc" providerId="ADAL" clId="{4112AE7B-FF72-40C4-9242-0CF855D7B0C6}" dt="2020-07-02T14:30:23.100" v="6045" actId="1076"/>
          <ac:picMkLst>
            <pc:docMk/>
            <pc:sldMk cId="76364415" sldId="256"/>
            <ac:picMk id="19" creationId="{1AAACE5C-4010-4A81-834C-5468D5010305}"/>
          </ac:picMkLst>
        </pc:picChg>
        <pc:picChg chg="add del mod">
          <ac:chgData name="Leanne Gunn" userId="14a42ca1-d94e-4cd8-a549-91bd3d7933cc" providerId="ADAL" clId="{4112AE7B-FF72-40C4-9242-0CF855D7B0C6}" dt="2020-06-26T10:21:37.320" v="5935" actId="478"/>
          <ac:picMkLst>
            <pc:docMk/>
            <pc:sldMk cId="76364415" sldId="256"/>
            <ac:picMk id="31" creationId="{423A8F7E-BAF4-4828-A567-32573809EF57}"/>
          </ac:picMkLst>
        </pc:picChg>
        <pc:picChg chg="add del mod">
          <ac:chgData name="Leanne Gunn" userId="14a42ca1-d94e-4cd8-a549-91bd3d7933cc" providerId="ADAL" clId="{4112AE7B-FF72-40C4-9242-0CF855D7B0C6}" dt="2020-06-26T10:21:34.915" v="5934" actId="478"/>
          <ac:picMkLst>
            <pc:docMk/>
            <pc:sldMk cId="76364415" sldId="256"/>
            <ac:picMk id="32" creationId="{BDD75B2B-EEAD-4F3B-96F8-7483A97EF259}"/>
          </ac:picMkLst>
        </pc:picChg>
        <pc:picChg chg="add del mod">
          <ac:chgData name="Leanne Gunn" userId="14a42ca1-d94e-4cd8-a549-91bd3d7933cc" providerId="ADAL" clId="{4112AE7B-FF72-40C4-9242-0CF855D7B0C6}" dt="2020-06-26T10:23:13.103" v="5939" actId="478"/>
          <ac:picMkLst>
            <pc:docMk/>
            <pc:sldMk cId="76364415" sldId="256"/>
            <ac:picMk id="33" creationId="{28CC3E36-48DD-432E-91B8-25C61F7833C7}"/>
          </ac:picMkLst>
        </pc:picChg>
        <pc:picChg chg="add del mod">
          <ac:chgData name="Leanne Gunn" userId="14a42ca1-d94e-4cd8-a549-91bd3d7933cc" providerId="ADAL" clId="{4112AE7B-FF72-40C4-9242-0CF855D7B0C6}" dt="2020-06-26T10:21:30.754" v="5933" actId="478"/>
          <ac:picMkLst>
            <pc:docMk/>
            <pc:sldMk cId="76364415" sldId="256"/>
            <ac:picMk id="34" creationId="{975237CC-A580-43CB-8B4D-BA55623445EB}"/>
          </ac:picMkLst>
        </pc:picChg>
        <pc:picChg chg="add del mod">
          <ac:chgData name="Leanne Gunn" userId="14a42ca1-d94e-4cd8-a549-91bd3d7933cc" providerId="ADAL" clId="{4112AE7B-FF72-40C4-9242-0CF855D7B0C6}" dt="2020-06-19T11:23:43.813" v="895" actId="478"/>
          <ac:picMkLst>
            <pc:docMk/>
            <pc:sldMk cId="76364415" sldId="256"/>
            <ac:picMk id="38" creationId="{D4FB1C08-BC53-45F5-85A8-78372438A838}"/>
          </ac:picMkLst>
        </pc:picChg>
        <pc:picChg chg="add del mod">
          <ac:chgData name="Leanne Gunn" userId="14a42ca1-d94e-4cd8-a549-91bd3d7933cc" providerId="ADAL" clId="{4112AE7B-FF72-40C4-9242-0CF855D7B0C6}" dt="2020-06-18T16:49:56.067" v="660" actId="478"/>
          <ac:picMkLst>
            <pc:docMk/>
            <pc:sldMk cId="76364415" sldId="256"/>
            <ac:picMk id="40" creationId="{1330BABA-47E3-450C-8E9D-98A8329DB80F}"/>
          </ac:picMkLst>
        </pc:picChg>
        <pc:picChg chg="add del mod">
          <ac:chgData name="Leanne Gunn" userId="14a42ca1-d94e-4cd8-a549-91bd3d7933cc" providerId="ADAL" clId="{4112AE7B-FF72-40C4-9242-0CF855D7B0C6}" dt="2020-06-19T11:23:52.435" v="899" actId="478"/>
          <ac:picMkLst>
            <pc:docMk/>
            <pc:sldMk cId="76364415" sldId="256"/>
            <ac:picMk id="42" creationId="{DCE70DF3-3063-4D53-A86A-D099CDF94021}"/>
          </ac:picMkLst>
        </pc:picChg>
        <pc:picChg chg="add del mod">
          <ac:chgData name="Leanne Gunn" userId="14a42ca1-d94e-4cd8-a549-91bd3d7933cc" providerId="ADAL" clId="{4112AE7B-FF72-40C4-9242-0CF855D7B0C6}" dt="2020-06-19T11:23:50.771" v="897" actId="478"/>
          <ac:picMkLst>
            <pc:docMk/>
            <pc:sldMk cId="76364415" sldId="256"/>
            <ac:picMk id="44" creationId="{3083E359-63EF-44F8-B675-3BE220B3E6D3}"/>
          </ac:picMkLst>
        </pc:picChg>
        <pc:cxnChg chg="del mod">
          <ac:chgData name="Leanne Gunn" userId="14a42ca1-d94e-4cd8-a549-91bd3d7933cc" providerId="ADAL" clId="{4112AE7B-FF72-40C4-9242-0CF855D7B0C6}" dt="2020-06-18T16:32:14.237" v="353" actId="478"/>
          <ac:cxnSpMkLst>
            <pc:docMk/>
            <pc:sldMk cId="76364415" sldId="256"/>
            <ac:cxnSpMk id="8" creationId="{A1D688AC-64C4-466F-B9C1-4ED706E29AAC}"/>
          </ac:cxnSpMkLst>
        </pc:cxnChg>
        <pc:cxnChg chg="del mod">
          <ac:chgData name="Leanne Gunn" userId="14a42ca1-d94e-4cd8-a549-91bd3d7933cc" providerId="ADAL" clId="{4112AE7B-FF72-40C4-9242-0CF855D7B0C6}" dt="2020-06-18T16:16:34.115" v="142" actId="478"/>
          <ac:cxnSpMkLst>
            <pc:docMk/>
            <pc:sldMk cId="76364415" sldId="256"/>
            <ac:cxnSpMk id="9" creationId="{EC5E18BF-0DA2-4EDC-8EA1-F8E7918195BD}"/>
          </ac:cxnSpMkLst>
        </pc:cxnChg>
        <pc:cxnChg chg="add del mod">
          <ac:chgData name="Leanne Gunn" userId="14a42ca1-d94e-4cd8-a549-91bd3d7933cc" providerId="ADAL" clId="{4112AE7B-FF72-40C4-9242-0CF855D7B0C6}" dt="2020-06-18T16:39:25.162" v="447" actId="478"/>
          <ac:cxnSpMkLst>
            <pc:docMk/>
            <pc:sldMk cId="76364415" sldId="256"/>
            <ac:cxnSpMk id="17" creationId="{6F0B730E-9B25-45ED-B6CA-55C31969942D}"/>
          </ac:cxnSpMkLst>
        </pc:cxnChg>
        <pc:cxnChg chg="add mod">
          <ac:chgData name="Leanne Gunn" userId="14a42ca1-d94e-4cd8-a549-91bd3d7933cc" providerId="ADAL" clId="{4112AE7B-FF72-40C4-9242-0CF855D7B0C6}" dt="2020-07-02T14:30:11.923" v="6044" actId="1076"/>
          <ac:cxnSpMkLst>
            <pc:docMk/>
            <pc:sldMk cId="76364415" sldId="256"/>
            <ac:cxnSpMk id="23" creationId="{73931662-8168-4344-8892-1B07A49D1389}"/>
          </ac:cxnSpMkLst>
        </pc:cxnChg>
        <pc:cxnChg chg="add del mod">
          <ac:chgData name="Leanne Gunn" userId="14a42ca1-d94e-4cd8-a549-91bd3d7933cc" providerId="ADAL" clId="{4112AE7B-FF72-40C4-9242-0CF855D7B0C6}" dt="2020-06-19T14:38:03.315" v="1950" actId="478"/>
          <ac:cxnSpMkLst>
            <pc:docMk/>
            <pc:sldMk cId="76364415" sldId="256"/>
            <ac:cxnSpMk id="29" creationId="{D3F823A2-1851-441D-A964-0C2EEAEFD161}"/>
          </ac:cxnSpMkLst>
        </pc:cxnChg>
        <pc:cxnChg chg="add del mod">
          <ac:chgData name="Leanne Gunn" userId="14a42ca1-d94e-4cd8-a549-91bd3d7933cc" providerId="ADAL" clId="{4112AE7B-FF72-40C4-9242-0CF855D7B0C6}" dt="2020-06-18T16:45:19.434" v="604" actId="478"/>
          <ac:cxnSpMkLst>
            <pc:docMk/>
            <pc:sldMk cId="76364415" sldId="256"/>
            <ac:cxnSpMk id="30" creationId="{F84EB1E9-4FCE-42D8-B7FD-DD9BA2BD457F}"/>
          </ac:cxnSpMkLst>
        </pc:cxnChg>
        <pc:cxnChg chg="add del mod">
          <ac:chgData name="Leanne Gunn" userId="14a42ca1-d94e-4cd8-a549-91bd3d7933cc" providerId="ADAL" clId="{4112AE7B-FF72-40C4-9242-0CF855D7B0C6}" dt="2020-07-02T14:30:11.923" v="6044" actId="1076"/>
          <ac:cxnSpMkLst>
            <pc:docMk/>
            <pc:sldMk cId="76364415" sldId="256"/>
            <ac:cxnSpMk id="37" creationId="{540E9F7A-2A41-4CF2-945A-70EA830880FA}"/>
          </ac:cxnSpMkLst>
        </pc:cxnChg>
      </pc:sldChg>
      <pc:sldChg chg="addSp delSp modSp">
        <pc:chgData name="Leanne Gunn" userId="14a42ca1-d94e-4cd8-a549-91bd3d7933cc" providerId="ADAL" clId="{4112AE7B-FF72-40C4-9242-0CF855D7B0C6}" dt="2020-07-17T16:14:48.411" v="6297" actId="20577"/>
        <pc:sldMkLst>
          <pc:docMk/>
          <pc:sldMk cId="658556630" sldId="257"/>
        </pc:sldMkLst>
        <pc:spChg chg="mod">
          <ac:chgData name="Leanne Gunn" userId="14a42ca1-d94e-4cd8-a549-91bd3d7933cc" providerId="ADAL" clId="{4112AE7B-FF72-40C4-9242-0CF855D7B0C6}" dt="2020-06-19T14:35:49.850" v="1894" actId="120"/>
          <ac:spMkLst>
            <pc:docMk/>
            <pc:sldMk cId="658556630" sldId="257"/>
            <ac:spMk id="4" creationId="{06923CC5-5412-47D2-B0EF-9AED4B0F8DB4}"/>
          </ac:spMkLst>
        </pc:spChg>
        <pc:spChg chg="add mod ord">
          <ac:chgData name="Leanne Gunn" userId="14a42ca1-d94e-4cd8-a549-91bd3d7933cc" providerId="ADAL" clId="{4112AE7B-FF72-40C4-9242-0CF855D7B0C6}" dt="2020-06-19T11:49:11.006" v="1166" actId="164"/>
          <ac:spMkLst>
            <pc:docMk/>
            <pc:sldMk cId="658556630" sldId="257"/>
            <ac:spMk id="9" creationId="{F756E54C-8A4F-46AA-9144-AC21593296C6}"/>
          </ac:spMkLst>
        </pc:spChg>
        <pc:spChg chg="mod">
          <ac:chgData name="Leanne Gunn" userId="14a42ca1-d94e-4cd8-a549-91bd3d7933cc" providerId="ADAL" clId="{4112AE7B-FF72-40C4-9242-0CF855D7B0C6}" dt="2020-07-17T16:14:48.411" v="6297" actId="20577"/>
          <ac:spMkLst>
            <pc:docMk/>
            <pc:sldMk cId="658556630" sldId="257"/>
            <ac:spMk id="11" creationId="{A7A137C3-FA5F-43F2-8123-8FCA343715F6}"/>
          </ac:spMkLst>
        </pc:spChg>
        <pc:spChg chg="add mod">
          <ac:chgData name="Leanne Gunn" userId="14a42ca1-d94e-4cd8-a549-91bd3d7933cc" providerId="ADAL" clId="{4112AE7B-FF72-40C4-9242-0CF855D7B0C6}" dt="2020-06-19T15:12:49.863" v="2297" actId="1076"/>
          <ac:spMkLst>
            <pc:docMk/>
            <pc:sldMk cId="658556630" sldId="257"/>
            <ac:spMk id="13" creationId="{F2A375EE-B92C-47E7-8A41-8482650BF113}"/>
          </ac:spMkLst>
        </pc:spChg>
        <pc:spChg chg="add mod">
          <ac:chgData name="Leanne Gunn" userId="14a42ca1-d94e-4cd8-a549-91bd3d7933cc" providerId="ADAL" clId="{4112AE7B-FF72-40C4-9242-0CF855D7B0C6}" dt="2020-06-19T16:05:33.890" v="2747" actId="1036"/>
          <ac:spMkLst>
            <pc:docMk/>
            <pc:sldMk cId="658556630" sldId="257"/>
            <ac:spMk id="14" creationId="{AB8BEDEA-41E7-4F3C-AEBF-381DA623B57C}"/>
          </ac:spMkLst>
        </pc:spChg>
        <pc:spChg chg="add del mod">
          <ac:chgData name="Leanne Gunn" userId="14a42ca1-d94e-4cd8-a549-91bd3d7933cc" providerId="ADAL" clId="{4112AE7B-FF72-40C4-9242-0CF855D7B0C6}" dt="2020-06-19T16:04:55.474" v="2733" actId="478"/>
          <ac:spMkLst>
            <pc:docMk/>
            <pc:sldMk cId="658556630" sldId="257"/>
            <ac:spMk id="15" creationId="{E0440F37-551C-488A-A71A-795F6284AF6C}"/>
          </ac:spMkLst>
        </pc:spChg>
        <pc:spChg chg="add del mod">
          <ac:chgData name="Leanne Gunn" userId="14a42ca1-d94e-4cd8-a549-91bd3d7933cc" providerId="ADAL" clId="{4112AE7B-FF72-40C4-9242-0CF855D7B0C6}" dt="2020-06-19T11:56:37.236" v="1312" actId="478"/>
          <ac:spMkLst>
            <pc:docMk/>
            <pc:sldMk cId="658556630" sldId="257"/>
            <ac:spMk id="16" creationId="{780CACE9-132D-4D75-946E-8FDA295ED37B}"/>
          </ac:spMkLst>
        </pc:spChg>
        <pc:spChg chg="add mod ord">
          <ac:chgData name="Leanne Gunn" userId="14a42ca1-d94e-4cd8-a549-91bd3d7933cc" providerId="ADAL" clId="{4112AE7B-FF72-40C4-9242-0CF855D7B0C6}" dt="2020-06-19T11:58:34.337" v="1380" actId="14100"/>
          <ac:spMkLst>
            <pc:docMk/>
            <pc:sldMk cId="658556630" sldId="257"/>
            <ac:spMk id="17" creationId="{2ED127B2-4EAA-49C2-B615-0ED19DD505FE}"/>
          </ac:spMkLst>
        </pc:spChg>
        <pc:spChg chg="add del mod">
          <ac:chgData name="Leanne Gunn" userId="14a42ca1-d94e-4cd8-a549-91bd3d7933cc" providerId="ADAL" clId="{4112AE7B-FF72-40C4-9242-0CF855D7B0C6}" dt="2020-06-19T14:31:26.480" v="1791"/>
          <ac:spMkLst>
            <pc:docMk/>
            <pc:sldMk cId="658556630" sldId="257"/>
            <ac:spMk id="18" creationId="{6F6F2380-D2FF-4D1F-828B-7A51AB73B76F}"/>
          </ac:spMkLst>
        </pc:spChg>
        <pc:spChg chg="add del mod">
          <ac:chgData name="Leanne Gunn" userId="14a42ca1-d94e-4cd8-a549-91bd3d7933cc" providerId="ADAL" clId="{4112AE7B-FF72-40C4-9242-0CF855D7B0C6}" dt="2020-06-19T16:22:51.073" v="3247" actId="478"/>
          <ac:spMkLst>
            <pc:docMk/>
            <pc:sldMk cId="658556630" sldId="257"/>
            <ac:spMk id="23" creationId="{152A3710-8860-4EF9-8ECE-2E2FE15750F2}"/>
          </ac:spMkLst>
        </pc:spChg>
        <pc:spChg chg="add mod">
          <ac:chgData name="Leanne Gunn" userId="14a42ca1-d94e-4cd8-a549-91bd3d7933cc" providerId="ADAL" clId="{4112AE7B-FF72-40C4-9242-0CF855D7B0C6}" dt="2020-06-19T16:07:31.287" v="2791" actId="14100"/>
          <ac:spMkLst>
            <pc:docMk/>
            <pc:sldMk cId="658556630" sldId="257"/>
            <ac:spMk id="25" creationId="{865E65E6-8C79-4FEE-8570-C7681A49EF67}"/>
          </ac:spMkLst>
        </pc:spChg>
        <pc:grpChg chg="add mod">
          <ac:chgData name="Leanne Gunn" userId="14a42ca1-d94e-4cd8-a549-91bd3d7933cc" providerId="ADAL" clId="{4112AE7B-FF72-40C4-9242-0CF855D7B0C6}" dt="2020-06-19T15:12:49.863" v="2297" actId="1076"/>
          <ac:grpSpMkLst>
            <pc:docMk/>
            <pc:sldMk cId="658556630" sldId="257"/>
            <ac:grpSpMk id="12" creationId="{0FACBB16-E8A4-441D-99BE-B451ED9EC78F}"/>
          </ac:grpSpMkLst>
        </pc:grpChg>
        <pc:picChg chg="add mod">
          <ac:chgData name="Leanne Gunn" userId="14a42ca1-d94e-4cd8-a549-91bd3d7933cc" providerId="ADAL" clId="{4112AE7B-FF72-40C4-9242-0CF855D7B0C6}" dt="2020-06-19T11:49:11.006" v="1166" actId="164"/>
          <ac:picMkLst>
            <pc:docMk/>
            <pc:sldMk cId="658556630" sldId="257"/>
            <ac:picMk id="3" creationId="{48E048B2-0F08-4CF9-989A-3DB89030002A}"/>
          </ac:picMkLst>
        </pc:picChg>
        <pc:picChg chg="add mod modCrop">
          <ac:chgData name="Leanne Gunn" userId="14a42ca1-d94e-4cd8-a549-91bd3d7933cc" providerId="ADAL" clId="{4112AE7B-FF72-40C4-9242-0CF855D7B0C6}" dt="2020-06-19T16:05:31.170" v="2743" actId="1035"/>
          <ac:picMkLst>
            <pc:docMk/>
            <pc:sldMk cId="658556630" sldId="257"/>
            <ac:picMk id="8" creationId="{0C4B3DA9-53F1-4D1E-AC86-19FD8D550CAD}"/>
          </ac:picMkLst>
        </pc:picChg>
        <pc:picChg chg="add del mod modCrop">
          <ac:chgData name="Leanne Gunn" userId="14a42ca1-d94e-4cd8-a549-91bd3d7933cc" providerId="ADAL" clId="{4112AE7B-FF72-40C4-9242-0CF855D7B0C6}" dt="2020-06-19T16:29:10.830" v="3264" actId="478"/>
          <ac:picMkLst>
            <pc:docMk/>
            <pc:sldMk cId="658556630" sldId="257"/>
            <ac:picMk id="19" creationId="{E175B0E8-6D16-4E7E-8BEA-FA1C369FB181}"/>
          </ac:picMkLst>
        </pc:picChg>
        <pc:picChg chg="add del mod">
          <ac:chgData name="Leanne Gunn" userId="14a42ca1-d94e-4cd8-a549-91bd3d7933cc" providerId="ADAL" clId="{4112AE7B-FF72-40C4-9242-0CF855D7B0C6}" dt="2020-06-19T16:22:51.073" v="3247" actId="478"/>
          <ac:picMkLst>
            <pc:docMk/>
            <pc:sldMk cId="658556630" sldId="257"/>
            <ac:picMk id="24" creationId="{BFFB2297-1C55-4955-A1EF-950FD9D686EE}"/>
          </ac:picMkLst>
        </pc:picChg>
        <pc:picChg chg="add mod">
          <ac:chgData name="Leanne Gunn" userId="14a42ca1-d94e-4cd8-a549-91bd3d7933cc" providerId="ADAL" clId="{4112AE7B-FF72-40C4-9242-0CF855D7B0C6}" dt="2020-06-19T16:29:26.831" v="3402" actId="1038"/>
          <ac:picMkLst>
            <pc:docMk/>
            <pc:sldMk cId="658556630" sldId="257"/>
            <ac:picMk id="27" creationId="{693B33B2-F0ED-4FDB-A069-384B651B7CFE}"/>
          </ac:picMkLst>
        </pc:picChg>
        <pc:cxnChg chg="add del mod">
          <ac:chgData name="Leanne Gunn" userId="14a42ca1-d94e-4cd8-a549-91bd3d7933cc" providerId="ADAL" clId="{4112AE7B-FF72-40C4-9242-0CF855D7B0C6}" dt="2020-06-19T11:53:56.118" v="1211" actId="478"/>
          <ac:cxnSpMkLst>
            <pc:docMk/>
            <pc:sldMk cId="658556630" sldId="257"/>
            <ac:cxnSpMk id="6" creationId="{1CDAA6E9-F6C8-4868-A5AE-7D03D4DECDF0}"/>
          </ac:cxnSpMkLst>
        </pc:cxnChg>
        <pc:cxnChg chg="mod">
          <ac:chgData name="Leanne Gunn" userId="14a42ca1-d94e-4cd8-a549-91bd3d7933cc" providerId="ADAL" clId="{4112AE7B-FF72-40C4-9242-0CF855D7B0C6}" dt="2020-06-19T14:35:15.944" v="1888" actId="14100"/>
          <ac:cxnSpMkLst>
            <pc:docMk/>
            <pc:sldMk cId="658556630" sldId="257"/>
            <ac:cxnSpMk id="7" creationId="{EF8B1B37-C4F3-4786-834A-27DD166CF24D}"/>
          </ac:cxnSpMkLst>
        </pc:cxnChg>
        <pc:cxnChg chg="del mod">
          <ac:chgData name="Leanne Gunn" userId="14a42ca1-d94e-4cd8-a549-91bd3d7933cc" providerId="ADAL" clId="{4112AE7B-FF72-40C4-9242-0CF855D7B0C6}" dt="2020-06-19T16:06:57.669" v="2786" actId="478"/>
          <ac:cxnSpMkLst>
            <pc:docMk/>
            <pc:sldMk cId="658556630" sldId="257"/>
            <ac:cxnSpMk id="10" creationId="{D605CE55-7ADA-4BF3-90CB-17452FEDC03E}"/>
          </ac:cxnSpMkLst>
        </pc:cxnChg>
        <pc:cxnChg chg="add">
          <ac:chgData name="Leanne Gunn" userId="14a42ca1-d94e-4cd8-a549-91bd3d7933cc" providerId="ADAL" clId="{4112AE7B-FF72-40C4-9242-0CF855D7B0C6}" dt="2020-06-19T16:06:58.649" v="2787"/>
          <ac:cxnSpMkLst>
            <pc:docMk/>
            <pc:sldMk cId="658556630" sldId="257"/>
            <ac:cxnSpMk id="26" creationId="{D1A6F52C-819C-4BF7-BCBB-2E54A00233B6}"/>
          </ac:cxnSpMkLst>
        </pc:cxnChg>
      </pc:sldChg>
      <pc:sldChg chg="addSp delSp modSp ord modNotesTx">
        <pc:chgData name="Leanne Gunn" userId="14a42ca1-d94e-4cd8-a549-91bd3d7933cc" providerId="ADAL" clId="{4112AE7B-FF72-40C4-9242-0CF855D7B0C6}" dt="2020-07-02T14:38:17.879" v="6111" actId="1076"/>
        <pc:sldMkLst>
          <pc:docMk/>
          <pc:sldMk cId="1750344890" sldId="258"/>
        </pc:sldMkLst>
        <pc:spChg chg="del">
          <ac:chgData name="Leanne Gunn" userId="14a42ca1-d94e-4cd8-a549-91bd3d7933cc" providerId="ADAL" clId="{4112AE7B-FF72-40C4-9242-0CF855D7B0C6}" dt="2020-06-19T15:52:57.275" v="2527" actId="478"/>
          <ac:spMkLst>
            <pc:docMk/>
            <pc:sldMk cId="1750344890" sldId="258"/>
            <ac:spMk id="4" creationId="{DACF491B-6847-4F14-911A-3A4594985AD2}"/>
          </ac:spMkLst>
        </pc:spChg>
        <pc:spChg chg="del mod">
          <ac:chgData name="Leanne Gunn" userId="14a42ca1-d94e-4cd8-a549-91bd3d7933cc" providerId="ADAL" clId="{4112AE7B-FF72-40C4-9242-0CF855D7B0C6}" dt="2020-06-19T15:25:53.512" v="2417" actId="478"/>
          <ac:spMkLst>
            <pc:docMk/>
            <pc:sldMk cId="1750344890" sldId="258"/>
            <ac:spMk id="7" creationId="{2A066C96-4DBC-4319-BF80-11E0A4E83A32}"/>
          </ac:spMkLst>
        </pc:spChg>
        <pc:spChg chg="del mod">
          <ac:chgData name="Leanne Gunn" userId="14a42ca1-d94e-4cd8-a549-91bd3d7933cc" providerId="ADAL" clId="{4112AE7B-FF72-40C4-9242-0CF855D7B0C6}" dt="2020-06-19T15:25:57.879" v="2419" actId="478"/>
          <ac:spMkLst>
            <pc:docMk/>
            <pc:sldMk cId="1750344890" sldId="258"/>
            <ac:spMk id="8" creationId="{3FFB7C4E-601C-48F0-A507-CBD13FCE3E02}"/>
          </ac:spMkLst>
        </pc:spChg>
        <pc:spChg chg="add del mod">
          <ac:chgData name="Leanne Gunn" userId="14a42ca1-d94e-4cd8-a549-91bd3d7933cc" providerId="ADAL" clId="{4112AE7B-FF72-40C4-9242-0CF855D7B0C6}" dt="2020-06-19T16:43:20.779" v="3919" actId="478"/>
          <ac:spMkLst>
            <pc:docMk/>
            <pc:sldMk cId="1750344890" sldId="258"/>
            <ac:spMk id="23" creationId="{EF217825-5B54-461A-B791-F3947F64ED89}"/>
          </ac:spMkLst>
        </pc:spChg>
        <pc:spChg chg="add del mod">
          <ac:chgData name="Leanne Gunn" userId="14a42ca1-d94e-4cd8-a549-91bd3d7933cc" providerId="ADAL" clId="{4112AE7B-FF72-40C4-9242-0CF855D7B0C6}" dt="2020-06-19T16:08:23.534" v="2806" actId="478"/>
          <ac:spMkLst>
            <pc:docMk/>
            <pc:sldMk cId="1750344890" sldId="258"/>
            <ac:spMk id="30" creationId="{004F80B9-D94F-492A-B7EE-A8E1E41C4646}"/>
          </ac:spMkLst>
        </pc:spChg>
        <pc:spChg chg="add del mod">
          <ac:chgData name="Leanne Gunn" userId="14a42ca1-d94e-4cd8-a549-91bd3d7933cc" providerId="ADAL" clId="{4112AE7B-FF72-40C4-9242-0CF855D7B0C6}" dt="2020-06-19T16:08:28.656" v="2808" actId="478"/>
          <ac:spMkLst>
            <pc:docMk/>
            <pc:sldMk cId="1750344890" sldId="258"/>
            <ac:spMk id="33" creationId="{29034107-8AAB-45B5-91EE-98B2A20BE949}"/>
          </ac:spMkLst>
        </pc:spChg>
        <pc:spChg chg="add del mod ord">
          <ac:chgData name="Leanne Gunn" userId="14a42ca1-d94e-4cd8-a549-91bd3d7933cc" providerId="ADAL" clId="{4112AE7B-FF72-40C4-9242-0CF855D7B0C6}" dt="2020-06-19T16:43:30.005" v="3922" actId="478"/>
          <ac:spMkLst>
            <pc:docMk/>
            <pc:sldMk cId="1750344890" sldId="258"/>
            <ac:spMk id="34" creationId="{358663FE-9FB3-4536-ACCD-5A8E1D954162}"/>
          </ac:spMkLst>
        </pc:spChg>
        <pc:spChg chg="add del mod">
          <ac:chgData name="Leanne Gunn" userId="14a42ca1-d94e-4cd8-a549-91bd3d7933cc" providerId="ADAL" clId="{4112AE7B-FF72-40C4-9242-0CF855D7B0C6}" dt="2020-06-19T16:08:26.014" v="2807" actId="478"/>
          <ac:spMkLst>
            <pc:docMk/>
            <pc:sldMk cId="1750344890" sldId="258"/>
            <ac:spMk id="35" creationId="{6B870D40-D6B7-49F3-BB63-438BD852045E}"/>
          </ac:spMkLst>
        </pc:spChg>
        <pc:spChg chg="add del mod">
          <ac:chgData name="Leanne Gunn" userId="14a42ca1-d94e-4cd8-a549-91bd3d7933cc" providerId="ADAL" clId="{4112AE7B-FF72-40C4-9242-0CF855D7B0C6}" dt="2020-06-19T16:08:31.140" v="2809" actId="478"/>
          <ac:spMkLst>
            <pc:docMk/>
            <pc:sldMk cId="1750344890" sldId="258"/>
            <ac:spMk id="36" creationId="{1089DF8F-AC59-4423-A5D1-150DF3642C53}"/>
          </ac:spMkLst>
        </pc:spChg>
        <pc:spChg chg="add mod ord">
          <ac:chgData name="Leanne Gunn" userId="14a42ca1-d94e-4cd8-a549-91bd3d7933cc" providerId="ADAL" clId="{4112AE7B-FF72-40C4-9242-0CF855D7B0C6}" dt="2020-06-19T16:39:31.285" v="3835" actId="1076"/>
          <ac:spMkLst>
            <pc:docMk/>
            <pc:sldMk cId="1750344890" sldId="258"/>
            <ac:spMk id="37" creationId="{27AC7961-BAB5-4752-AFBE-2A32BDF39EB3}"/>
          </ac:spMkLst>
        </pc:spChg>
        <pc:spChg chg="add mod ord">
          <ac:chgData name="Leanne Gunn" userId="14a42ca1-d94e-4cd8-a549-91bd3d7933cc" providerId="ADAL" clId="{4112AE7B-FF72-40C4-9242-0CF855D7B0C6}" dt="2020-07-02T14:33:49.844" v="6073" actId="1037"/>
          <ac:spMkLst>
            <pc:docMk/>
            <pc:sldMk cId="1750344890" sldId="258"/>
            <ac:spMk id="40" creationId="{31E3A9B1-87D7-4AC9-A798-9FA35F9C6759}"/>
          </ac:spMkLst>
        </pc:spChg>
        <pc:spChg chg="add mod">
          <ac:chgData name="Leanne Gunn" userId="14a42ca1-d94e-4cd8-a549-91bd3d7933cc" providerId="ADAL" clId="{4112AE7B-FF72-40C4-9242-0CF855D7B0C6}" dt="2020-07-02T14:38:17.879" v="6111" actId="1076"/>
          <ac:spMkLst>
            <pc:docMk/>
            <pc:sldMk cId="1750344890" sldId="258"/>
            <ac:spMk id="41" creationId="{009E10D5-8DBA-4106-889E-8AEA322F8137}"/>
          </ac:spMkLst>
        </pc:spChg>
        <pc:spChg chg="add mod">
          <ac:chgData name="Leanne Gunn" userId="14a42ca1-d94e-4cd8-a549-91bd3d7933cc" providerId="ADAL" clId="{4112AE7B-FF72-40C4-9242-0CF855D7B0C6}" dt="2020-06-19T16:45:18.144" v="3976" actId="1076"/>
          <ac:spMkLst>
            <pc:docMk/>
            <pc:sldMk cId="1750344890" sldId="258"/>
            <ac:spMk id="42" creationId="{867E6AD9-80E9-4AE1-BA3D-A5444BDE55A5}"/>
          </ac:spMkLst>
        </pc:spChg>
        <pc:spChg chg="add mod">
          <ac:chgData name="Leanne Gunn" userId="14a42ca1-d94e-4cd8-a549-91bd3d7933cc" providerId="ADAL" clId="{4112AE7B-FF72-40C4-9242-0CF855D7B0C6}" dt="2020-07-02T14:36:46.634" v="6105" actId="1076"/>
          <ac:spMkLst>
            <pc:docMk/>
            <pc:sldMk cId="1750344890" sldId="258"/>
            <ac:spMk id="43" creationId="{595D95F4-6993-4B0F-9FB1-2400E40E4B40}"/>
          </ac:spMkLst>
        </pc:spChg>
        <pc:spChg chg="add mod">
          <ac:chgData name="Leanne Gunn" userId="14a42ca1-d94e-4cd8-a549-91bd3d7933cc" providerId="ADAL" clId="{4112AE7B-FF72-40C4-9242-0CF855D7B0C6}" dt="2020-06-19T16:33:58.153" v="3466" actId="692"/>
          <ac:spMkLst>
            <pc:docMk/>
            <pc:sldMk cId="1750344890" sldId="258"/>
            <ac:spMk id="44" creationId="{21D2D4B8-F373-4037-9FE5-52137FBAE6CB}"/>
          </ac:spMkLst>
        </pc:spChg>
        <pc:spChg chg="add mod">
          <ac:chgData name="Leanne Gunn" userId="14a42ca1-d94e-4cd8-a549-91bd3d7933cc" providerId="ADAL" clId="{4112AE7B-FF72-40C4-9242-0CF855D7B0C6}" dt="2020-07-02T14:37:09.386" v="6110" actId="1038"/>
          <ac:spMkLst>
            <pc:docMk/>
            <pc:sldMk cId="1750344890" sldId="258"/>
            <ac:spMk id="45" creationId="{ABC8738D-72BA-4947-81FE-9361E86C2E50}"/>
          </ac:spMkLst>
        </pc:spChg>
        <pc:spChg chg="add mod">
          <ac:chgData name="Leanne Gunn" userId="14a42ca1-d94e-4cd8-a549-91bd3d7933cc" providerId="ADAL" clId="{4112AE7B-FF72-40C4-9242-0CF855D7B0C6}" dt="2020-07-02T14:36:34.224" v="6102" actId="1076"/>
          <ac:spMkLst>
            <pc:docMk/>
            <pc:sldMk cId="1750344890" sldId="258"/>
            <ac:spMk id="46" creationId="{C68DE235-46DD-4D56-B9E4-253F30376E7C}"/>
          </ac:spMkLst>
        </pc:spChg>
        <pc:spChg chg="add del mod">
          <ac:chgData name="Leanne Gunn" userId="14a42ca1-d94e-4cd8-a549-91bd3d7933cc" providerId="ADAL" clId="{4112AE7B-FF72-40C4-9242-0CF855D7B0C6}" dt="2020-06-19T16:48:58.537" v="4003" actId="1076"/>
          <ac:spMkLst>
            <pc:docMk/>
            <pc:sldMk cId="1750344890" sldId="258"/>
            <ac:spMk id="48" creationId="{221E45D5-2E40-4751-B785-3C7ED5CAEAED}"/>
          </ac:spMkLst>
        </pc:spChg>
        <pc:spChg chg="add mod">
          <ac:chgData name="Leanne Gunn" userId="14a42ca1-d94e-4cd8-a549-91bd3d7933cc" providerId="ADAL" clId="{4112AE7B-FF72-40C4-9242-0CF855D7B0C6}" dt="2020-06-19T16:44:51.265" v="3974" actId="20577"/>
          <ac:spMkLst>
            <pc:docMk/>
            <pc:sldMk cId="1750344890" sldId="258"/>
            <ac:spMk id="49" creationId="{CFEE630A-AB52-42B9-B1D8-7E4FDDF1A2FE}"/>
          </ac:spMkLst>
        </pc:spChg>
        <pc:picChg chg="add mod modCrop">
          <ac:chgData name="Leanne Gunn" userId="14a42ca1-d94e-4cd8-a549-91bd3d7933cc" providerId="ADAL" clId="{4112AE7B-FF72-40C4-9242-0CF855D7B0C6}" dt="2020-07-02T14:36:46.634" v="6105" actId="1076"/>
          <ac:picMkLst>
            <pc:docMk/>
            <pc:sldMk cId="1750344890" sldId="258"/>
            <ac:picMk id="3" creationId="{FF5CDE10-3B0A-4BB2-8407-645F3D2770A3}"/>
          </ac:picMkLst>
        </pc:picChg>
        <pc:picChg chg="add mod">
          <ac:chgData name="Leanne Gunn" userId="14a42ca1-d94e-4cd8-a549-91bd3d7933cc" providerId="ADAL" clId="{4112AE7B-FF72-40C4-9242-0CF855D7B0C6}" dt="2020-07-02T14:38:17.879" v="6111" actId="1076"/>
          <ac:picMkLst>
            <pc:docMk/>
            <pc:sldMk cId="1750344890" sldId="258"/>
            <ac:picMk id="10" creationId="{92272D88-D883-4E6E-9671-0924666AD4E9}"/>
          </ac:picMkLst>
        </pc:picChg>
        <pc:picChg chg="add mod modCrop">
          <ac:chgData name="Leanne Gunn" userId="14a42ca1-d94e-4cd8-a549-91bd3d7933cc" providerId="ADAL" clId="{4112AE7B-FF72-40C4-9242-0CF855D7B0C6}" dt="2020-07-02T14:36:34.224" v="6102" actId="1076"/>
          <ac:picMkLst>
            <pc:docMk/>
            <pc:sldMk cId="1750344890" sldId="258"/>
            <ac:picMk id="12" creationId="{33C3A4A2-6027-4E23-855C-E59946F60662}"/>
          </ac:picMkLst>
        </pc:picChg>
        <pc:picChg chg="add del mod modCrop">
          <ac:chgData name="Leanne Gunn" userId="14a42ca1-d94e-4cd8-a549-91bd3d7933cc" providerId="ADAL" clId="{4112AE7B-FF72-40C4-9242-0CF855D7B0C6}" dt="2020-06-19T15:38:20.050" v="2446" actId="478"/>
          <ac:picMkLst>
            <pc:docMk/>
            <pc:sldMk cId="1750344890" sldId="258"/>
            <ac:picMk id="14" creationId="{EB33CF65-F262-4B31-BDF4-4F2160F61624}"/>
          </ac:picMkLst>
        </pc:picChg>
        <pc:picChg chg="add del mod modCrop">
          <ac:chgData name="Leanne Gunn" userId="14a42ca1-d94e-4cd8-a549-91bd3d7933cc" providerId="ADAL" clId="{4112AE7B-FF72-40C4-9242-0CF855D7B0C6}" dt="2020-06-19T15:41:32.054" v="2462" actId="478"/>
          <ac:picMkLst>
            <pc:docMk/>
            <pc:sldMk cId="1750344890" sldId="258"/>
            <ac:picMk id="16" creationId="{1C7E7B92-C497-4F1B-A11B-0DC5313CBEE3}"/>
          </ac:picMkLst>
        </pc:picChg>
        <pc:picChg chg="add mod modCrop">
          <ac:chgData name="Leanne Gunn" userId="14a42ca1-d94e-4cd8-a549-91bd3d7933cc" providerId="ADAL" clId="{4112AE7B-FF72-40C4-9242-0CF855D7B0C6}" dt="2020-07-02T14:33:35.795" v="6064" actId="1076"/>
          <ac:picMkLst>
            <pc:docMk/>
            <pc:sldMk cId="1750344890" sldId="258"/>
            <ac:picMk id="18" creationId="{9EA1AD08-E0CA-42B7-B11A-CDC0F80B068B}"/>
          </ac:picMkLst>
        </pc:picChg>
        <pc:picChg chg="add mod modCrop">
          <ac:chgData name="Leanne Gunn" userId="14a42ca1-d94e-4cd8-a549-91bd3d7933cc" providerId="ADAL" clId="{4112AE7B-FF72-40C4-9242-0CF855D7B0C6}" dt="2020-07-02T14:35:26.921" v="6094" actId="1038"/>
          <ac:picMkLst>
            <pc:docMk/>
            <pc:sldMk cId="1750344890" sldId="258"/>
            <ac:picMk id="20" creationId="{8A3E5ED4-5066-436D-BA21-D32E32801FFF}"/>
          </ac:picMkLst>
        </pc:picChg>
        <pc:picChg chg="add mod modCrop">
          <ac:chgData name="Leanne Gunn" userId="14a42ca1-d94e-4cd8-a549-91bd3d7933cc" providerId="ADAL" clId="{4112AE7B-FF72-40C4-9242-0CF855D7B0C6}" dt="2020-07-02T14:35:44.231" v="6096" actId="1076"/>
          <ac:picMkLst>
            <pc:docMk/>
            <pc:sldMk cId="1750344890" sldId="258"/>
            <ac:picMk id="22" creationId="{017DB90C-10F0-426D-9E70-F89E8F2970DD}"/>
          </ac:picMkLst>
        </pc:picChg>
        <pc:picChg chg="add mod">
          <ac:chgData name="Leanne Gunn" userId="14a42ca1-d94e-4cd8-a549-91bd3d7933cc" providerId="ADAL" clId="{4112AE7B-FF72-40C4-9242-0CF855D7B0C6}" dt="2020-07-02T14:37:09.386" v="6110" actId="1038"/>
          <ac:picMkLst>
            <pc:docMk/>
            <pc:sldMk cId="1750344890" sldId="258"/>
            <ac:picMk id="32" creationId="{185DAE26-38F5-4F6E-8B74-AF621D2C990E}"/>
          </ac:picMkLst>
        </pc:picChg>
        <pc:picChg chg="add">
          <ac:chgData name="Leanne Gunn" userId="14a42ca1-d94e-4cd8-a549-91bd3d7933cc" providerId="ADAL" clId="{4112AE7B-FF72-40C4-9242-0CF855D7B0C6}" dt="2020-06-19T16:29:05.458" v="3263"/>
          <ac:picMkLst>
            <pc:docMk/>
            <pc:sldMk cId="1750344890" sldId="258"/>
            <ac:picMk id="47" creationId="{0BEF1E5C-9EDA-4ED1-ADD8-4065828D1942}"/>
          </ac:picMkLst>
        </pc:picChg>
        <pc:cxnChg chg="del">
          <ac:chgData name="Leanne Gunn" userId="14a42ca1-d94e-4cd8-a549-91bd3d7933cc" providerId="ADAL" clId="{4112AE7B-FF72-40C4-9242-0CF855D7B0C6}" dt="2020-06-19T15:52:57.275" v="2527" actId="478"/>
          <ac:cxnSpMkLst>
            <pc:docMk/>
            <pc:sldMk cId="1750344890" sldId="258"/>
            <ac:cxnSpMk id="5" creationId="{EE77199D-C8CF-4530-A36B-AA3EDD5E20DD}"/>
          </ac:cxnSpMkLst>
        </pc:cxnChg>
        <pc:cxnChg chg="del">
          <ac:chgData name="Leanne Gunn" userId="14a42ca1-d94e-4cd8-a549-91bd3d7933cc" providerId="ADAL" clId="{4112AE7B-FF72-40C4-9242-0CF855D7B0C6}" dt="2020-06-19T15:52:57.275" v="2527" actId="478"/>
          <ac:cxnSpMkLst>
            <pc:docMk/>
            <pc:sldMk cId="1750344890" sldId="258"/>
            <ac:cxnSpMk id="6" creationId="{6E212BCC-47F2-4ED2-846E-27C566E57051}"/>
          </ac:cxnSpMkLst>
        </pc:cxnChg>
        <pc:cxnChg chg="add del">
          <ac:chgData name="Leanne Gunn" userId="14a42ca1-d94e-4cd8-a549-91bd3d7933cc" providerId="ADAL" clId="{4112AE7B-FF72-40C4-9242-0CF855D7B0C6}" dt="2020-06-19T15:52:07.256" v="2516" actId="478"/>
          <ac:cxnSpMkLst>
            <pc:docMk/>
            <pc:sldMk cId="1750344890" sldId="258"/>
            <ac:cxnSpMk id="9" creationId="{D9400BA8-4E61-4B27-891A-37973EC0EE32}"/>
          </ac:cxnSpMkLst>
        </pc:cxnChg>
        <pc:cxnChg chg="add mod">
          <ac:chgData name="Leanne Gunn" userId="14a42ca1-d94e-4cd8-a549-91bd3d7933cc" providerId="ADAL" clId="{4112AE7B-FF72-40C4-9242-0CF855D7B0C6}" dt="2020-06-19T16:48:54.752" v="4001" actId="1076"/>
          <ac:cxnSpMkLst>
            <pc:docMk/>
            <pc:sldMk cId="1750344890" sldId="258"/>
            <ac:cxnSpMk id="24" creationId="{43D5617F-2DD2-427D-94F3-5F786CAEF3A3}"/>
          </ac:cxnSpMkLst>
        </pc:cxnChg>
        <pc:cxnChg chg="add del mod">
          <ac:chgData name="Leanne Gunn" userId="14a42ca1-d94e-4cd8-a549-91bd3d7933cc" providerId="ADAL" clId="{4112AE7B-FF72-40C4-9242-0CF855D7B0C6}" dt="2020-06-19T16:08:20.474" v="2805" actId="478"/>
          <ac:cxnSpMkLst>
            <pc:docMk/>
            <pc:sldMk cId="1750344890" sldId="258"/>
            <ac:cxnSpMk id="25" creationId="{6AE26F04-5B9C-48D2-AAEE-F0117F30D1FE}"/>
          </ac:cxnSpMkLst>
        </pc:cxnChg>
        <pc:cxnChg chg="add mod">
          <ac:chgData name="Leanne Gunn" userId="14a42ca1-d94e-4cd8-a549-91bd3d7933cc" providerId="ADAL" clId="{4112AE7B-FF72-40C4-9242-0CF855D7B0C6}" dt="2020-06-19T16:09:02.218" v="2812" actId="14100"/>
          <ac:cxnSpMkLst>
            <pc:docMk/>
            <pc:sldMk cId="1750344890" sldId="258"/>
            <ac:cxnSpMk id="38" creationId="{85BC263C-6331-4273-84FC-F311D31ACEBE}"/>
          </ac:cxnSpMkLst>
        </pc:cxnChg>
      </pc:sldChg>
      <pc:sldChg chg="addSp delSp modSp">
        <pc:chgData name="Leanne Gunn" userId="14a42ca1-d94e-4cd8-a549-91bd3d7933cc" providerId="ADAL" clId="{4112AE7B-FF72-40C4-9242-0CF855D7B0C6}" dt="2020-06-25T15:56:01.864" v="5195" actId="12"/>
        <pc:sldMkLst>
          <pc:docMk/>
          <pc:sldMk cId="1128507331" sldId="259"/>
        </pc:sldMkLst>
        <pc:spChg chg="del">
          <ac:chgData name="Leanne Gunn" userId="14a42ca1-d94e-4cd8-a549-91bd3d7933cc" providerId="ADAL" clId="{4112AE7B-FF72-40C4-9242-0CF855D7B0C6}" dt="2020-06-19T14:35:58.025" v="1895" actId="478"/>
          <ac:spMkLst>
            <pc:docMk/>
            <pc:sldMk cId="1128507331" sldId="259"/>
            <ac:spMk id="4" creationId="{06923CC5-5412-47D2-B0EF-9AED4B0F8DB4}"/>
          </ac:spMkLst>
        </pc:spChg>
        <pc:spChg chg="add del mod">
          <ac:chgData name="Leanne Gunn" userId="14a42ca1-d94e-4cd8-a549-91bd3d7933cc" providerId="ADAL" clId="{4112AE7B-FF72-40C4-9242-0CF855D7B0C6}" dt="2020-06-19T14:19:49.651" v="1711" actId="478"/>
          <ac:spMkLst>
            <pc:docMk/>
            <pc:sldMk cId="1128507331" sldId="259"/>
            <ac:spMk id="9" creationId="{7CCE0616-E18A-4304-8A91-3B0F08B9C6E8}"/>
          </ac:spMkLst>
        </pc:spChg>
        <pc:spChg chg="del mod">
          <ac:chgData name="Leanne Gunn" userId="14a42ca1-d94e-4cd8-a549-91bd3d7933cc" providerId="ADAL" clId="{4112AE7B-FF72-40C4-9242-0CF855D7B0C6}" dt="2020-06-19T14:32:00.206" v="1819" actId="478"/>
          <ac:spMkLst>
            <pc:docMk/>
            <pc:sldMk cId="1128507331" sldId="259"/>
            <ac:spMk id="11" creationId="{A7A137C3-FA5F-43F2-8123-8FCA343715F6}"/>
          </ac:spMkLst>
        </pc:spChg>
        <pc:spChg chg="mod ord topLvl">
          <ac:chgData name="Leanne Gunn" userId="14a42ca1-d94e-4cd8-a549-91bd3d7933cc" providerId="ADAL" clId="{4112AE7B-FF72-40C4-9242-0CF855D7B0C6}" dt="2020-06-19T12:05:00.696" v="1561" actId="164"/>
          <ac:spMkLst>
            <pc:docMk/>
            <pc:sldMk cId="1128507331" sldId="259"/>
            <ac:spMk id="13" creationId="{8285257F-C4A5-493B-B3B8-5CD0D2BA2326}"/>
          </ac:spMkLst>
        </pc:spChg>
        <pc:spChg chg="add del mod ord">
          <ac:chgData name="Leanne Gunn" userId="14a42ca1-d94e-4cd8-a549-91bd3d7933cc" providerId="ADAL" clId="{4112AE7B-FF72-40C4-9242-0CF855D7B0C6}" dt="2020-06-19T16:06:34.742" v="2778" actId="478"/>
          <ac:spMkLst>
            <pc:docMk/>
            <pc:sldMk cId="1128507331" sldId="259"/>
            <ac:spMk id="16" creationId="{B5CF0E57-5C9C-44CD-81BC-9BDED9B0DB86}"/>
          </ac:spMkLst>
        </pc:spChg>
        <pc:spChg chg="add mod">
          <ac:chgData name="Leanne Gunn" userId="14a42ca1-d94e-4cd8-a549-91bd3d7933cc" providerId="ADAL" clId="{4112AE7B-FF72-40C4-9242-0CF855D7B0C6}" dt="2020-06-19T15:15:59.508" v="2374" actId="1038"/>
          <ac:spMkLst>
            <pc:docMk/>
            <pc:sldMk cId="1128507331" sldId="259"/>
            <ac:spMk id="17" creationId="{3156FC42-040A-4116-B1BD-081BB8685AF9}"/>
          </ac:spMkLst>
        </pc:spChg>
        <pc:spChg chg="add mod">
          <ac:chgData name="Leanne Gunn" userId="14a42ca1-d94e-4cd8-a549-91bd3d7933cc" providerId="ADAL" clId="{4112AE7B-FF72-40C4-9242-0CF855D7B0C6}" dt="2020-06-19T15:11:50.437" v="2289" actId="1076"/>
          <ac:spMkLst>
            <pc:docMk/>
            <pc:sldMk cId="1128507331" sldId="259"/>
            <ac:spMk id="18" creationId="{C483891D-420A-4D1F-9131-9194B149F746}"/>
          </ac:spMkLst>
        </pc:spChg>
        <pc:spChg chg="add mod">
          <ac:chgData name="Leanne Gunn" userId="14a42ca1-d94e-4cd8-a549-91bd3d7933cc" providerId="ADAL" clId="{4112AE7B-FF72-40C4-9242-0CF855D7B0C6}" dt="2020-06-25T15:56:01.864" v="5195" actId="12"/>
          <ac:spMkLst>
            <pc:docMk/>
            <pc:sldMk cId="1128507331" sldId="259"/>
            <ac:spMk id="19" creationId="{A10D8068-C5FE-4EDD-AFF6-A9B49FA7FF2E}"/>
          </ac:spMkLst>
        </pc:spChg>
        <pc:spChg chg="add del mod">
          <ac:chgData name="Leanne Gunn" userId="14a42ca1-d94e-4cd8-a549-91bd3d7933cc" providerId="ADAL" clId="{4112AE7B-FF72-40C4-9242-0CF855D7B0C6}" dt="2020-06-19T14:31:51.861" v="1813" actId="478"/>
          <ac:spMkLst>
            <pc:docMk/>
            <pc:sldMk cId="1128507331" sldId="259"/>
            <ac:spMk id="20" creationId="{BE111E97-A505-4324-9915-036452ED92A5}"/>
          </ac:spMkLst>
        </pc:spChg>
        <pc:spChg chg="add del mod">
          <ac:chgData name="Leanne Gunn" userId="14a42ca1-d94e-4cd8-a549-91bd3d7933cc" providerId="ADAL" clId="{4112AE7B-FF72-40C4-9242-0CF855D7B0C6}" dt="2020-06-19T14:28:48.377" v="1757" actId="478"/>
          <ac:spMkLst>
            <pc:docMk/>
            <pc:sldMk cId="1128507331" sldId="259"/>
            <ac:spMk id="21" creationId="{977C7D42-3A6B-454C-931B-9A15D77F8294}"/>
          </ac:spMkLst>
        </pc:spChg>
        <pc:spChg chg="add del mod">
          <ac:chgData name="Leanne Gunn" userId="14a42ca1-d94e-4cd8-a549-91bd3d7933cc" providerId="ADAL" clId="{4112AE7B-FF72-40C4-9242-0CF855D7B0C6}" dt="2020-06-19T14:32:01.664" v="1820" actId="478"/>
          <ac:spMkLst>
            <pc:docMk/>
            <pc:sldMk cId="1128507331" sldId="259"/>
            <ac:spMk id="22" creationId="{E8A6569B-891A-47D1-9127-2F37760EB8B5}"/>
          </ac:spMkLst>
        </pc:spChg>
        <pc:spChg chg="add mod">
          <ac:chgData name="Leanne Gunn" userId="14a42ca1-d94e-4cd8-a549-91bd3d7933cc" providerId="ADAL" clId="{4112AE7B-FF72-40C4-9242-0CF855D7B0C6}" dt="2020-06-19T15:16:26.059" v="2383" actId="1076"/>
          <ac:spMkLst>
            <pc:docMk/>
            <pc:sldMk cId="1128507331" sldId="259"/>
            <ac:spMk id="23" creationId="{202F09A8-6495-4775-8411-19A6898053D8}"/>
          </ac:spMkLst>
        </pc:spChg>
        <pc:spChg chg="add mod">
          <ac:chgData name="Leanne Gunn" userId="14a42ca1-d94e-4cd8-a549-91bd3d7933cc" providerId="ADAL" clId="{4112AE7B-FF72-40C4-9242-0CF855D7B0C6}" dt="2020-06-19T16:28:52.494" v="3259" actId="1036"/>
          <ac:spMkLst>
            <pc:docMk/>
            <pc:sldMk cId="1128507331" sldId="259"/>
            <ac:spMk id="24" creationId="{8C133B60-1CF6-4869-928C-1097807903CB}"/>
          </ac:spMkLst>
        </pc:spChg>
        <pc:spChg chg="add del">
          <ac:chgData name="Leanne Gunn" userId="14a42ca1-d94e-4cd8-a549-91bd3d7933cc" providerId="ADAL" clId="{4112AE7B-FF72-40C4-9242-0CF855D7B0C6}" dt="2020-06-19T14:36:08.813" v="1897" actId="478"/>
          <ac:spMkLst>
            <pc:docMk/>
            <pc:sldMk cId="1128507331" sldId="259"/>
            <ac:spMk id="26" creationId="{F4A5FDD8-71FF-4D32-A88B-F7B1CF638FD4}"/>
          </ac:spMkLst>
        </pc:spChg>
        <pc:spChg chg="add del">
          <ac:chgData name="Leanne Gunn" userId="14a42ca1-d94e-4cd8-a549-91bd3d7933cc" providerId="ADAL" clId="{4112AE7B-FF72-40C4-9242-0CF855D7B0C6}" dt="2020-06-19T14:36:55.644" v="1902"/>
          <ac:spMkLst>
            <pc:docMk/>
            <pc:sldMk cId="1128507331" sldId="259"/>
            <ac:spMk id="29" creationId="{67167F9F-928B-4325-9B9A-A1D0B348DD01}"/>
          </ac:spMkLst>
        </pc:spChg>
        <pc:spChg chg="add">
          <ac:chgData name="Leanne Gunn" userId="14a42ca1-d94e-4cd8-a549-91bd3d7933cc" providerId="ADAL" clId="{4112AE7B-FF72-40C4-9242-0CF855D7B0C6}" dt="2020-06-19T14:37:26.758" v="1909"/>
          <ac:spMkLst>
            <pc:docMk/>
            <pc:sldMk cId="1128507331" sldId="259"/>
            <ac:spMk id="32" creationId="{7B26B80D-C440-4554-8E44-A492E0532CC9}"/>
          </ac:spMkLst>
        </pc:spChg>
        <pc:spChg chg="add mod">
          <ac:chgData name="Leanne Gunn" userId="14a42ca1-d94e-4cd8-a549-91bd3d7933cc" providerId="ADAL" clId="{4112AE7B-FF72-40C4-9242-0CF855D7B0C6}" dt="2020-06-19T15:16:56.810" v="2412" actId="1035"/>
          <ac:spMkLst>
            <pc:docMk/>
            <pc:sldMk cId="1128507331" sldId="259"/>
            <ac:spMk id="37" creationId="{2B62394A-DF6F-48F1-A9BB-CBC53B84F88B}"/>
          </ac:spMkLst>
        </pc:spChg>
        <pc:spChg chg="add mod">
          <ac:chgData name="Leanne Gunn" userId="14a42ca1-d94e-4cd8-a549-91bd3d7933cc" providerId="ADAL" clId="{4112AE7B-FF72-40C4-9242-0CF855D7B0C6}" dt="2020-06-25T15:55:59.491" v="5194" actId="12"/>
          <ac:spMkLst>
            <pc:docMk/>
            <pc:sldMk cId="1128507331" sldId="259"/>
            <ac:spMk id="38" creationId="{12F3CF0B-ADFE-48AA-8B2E-A1896B3FEC31}"/>
          </ac:spMkLst>
        </pc:spChg>
        <pc:spChg chg="add mod">
          <ac:chgData name="Leanne Gunn" userId="14a42ca1-d94e-4cd8-a549-91bd3d7933cc" providerId="ADAL" clId="{4112AE7B-FF72-40C4-9242-0CF855D7B0C6}" dt="2020-06-19T16:28:57.377" v="3262" actId="1035"/>
          <ac:spMkLst>
            <pc:docMk/>
            <pc:sldMk cId="1128507331" sldId="259"/>
            <ac:spMk id="39" creationId="{BD7EEE61-B27E-4C70-8A8E-24ED2956F12D}"/>
          </ac:spMkLst>
        </pc:spChg>
        <pc:spChg chg="add del mod">
          <ac:chgData name="Leanne Gunn" userId="14a42ca1-d94e-4cd8-a549-91bd3d7933cc" providerId="ADAL" clId="{4112AE7B-FF72-40C4-9242-0CF855D7B0C6}" dt="2020-06-19T16:06:30.500" v="2776" actId="478"/>
          <ac:spMkLst>
            <pc:docMk/>
            <pc:sldMk cId="1128507331" sldId="259"/>
            <ac:spMk id="40" creationId="{9E0F3D31-A889-4A0F-AD71-2297B338924D}"/>
          </ac:spMkLst>
        </pc:spChg>
        <pc:spChg chg="add del mod">
          <ac:chgData name="Leanne Gunn" userId="14a42ca1-d94e-4cd8-a549-91bd3d7933cc" providerId="ADAL" clId="{4112AE7B-FF72-40C4-9242-0CF855D7B0C6}" dt="2020-06-19T16:06:30.951" v="2777" actId="478"/>
          <ac:spMkLst>
            <pc:docMk/>
            <pc:sldMk cId="1128507331" sldId="259"/>
            <ac:spMk id="41" creationId="{14F5EC5F-40F3-4B57-833F-BEC1EA045364}"/>
          </ac:spMkLst>
        </pc:spChg>
        <pc:spChg chg="add del mod">
          <ac:chgData name="Leanne Gunn" userId="14a42ca1-d94e-4cd8-a549-91bd3d7933cc" providerId="ADAL" clId="{4112AE7B-FF72-40C4-9242-0CF855D7B0C6}" dt="2020-06-19T15:15:49.276" v="2342" actId="478"/>
          <ac:spMkLst>
            <pc:docMk/>
            <pc:sldMk cId="1128507331" sldId="259"/>
            <ac:spMk id="42" creationId="{4093B2A7-DD9D-4DCD-8C4A-33E71D56C9B6}"/>
          </ac:spMkLst>
        </pc:spChg>
        <pc:spChg chg="add del">
          <ac:chgData name="Leanne Gunn" userId="14a42ca1-d94e-4cd8-a549-91bd3d7933cc" providerId="ADAL" clId="{4112AE7B-FF72-40C4-9242-0CF855D7B0C6}" dt="2020-06-19T16:07:35.570" v="2792" actId="478"/>
          <ac:spMkLst>
            <pc:docMk/>
            <pc:sldMk cId="1128507331" sldId="259"/>
            <ac:spMk id="45" creationId="{C27046AF-B694-418C-9AAD-FA4ED0EC6D58}"/>
          </ac:spMkLst>
        </pc:spChg>
        <pc:spChg chg="add">
          <ac:chgData name="Leanne Gunn" userId="14a42ca1-d94e-4cd8-a549-91bd3d7933cc" providerId="ADAL" clId="{4112AE7B-FF72-40C4-9242-0CF855D7B0C6}" dt="2020-06-19T16:07:41.842" v="2793"/>
          <ac:spMkLst>
            <pc:docMk/>
            <pc:sldMk cId="1128507331" sldId="259"/>
            <ac:spMk id="46" creationId="{CD88FA65-E244-4E9D-B0E2-CE7FDD224098}"/>
          </ac:spMkLst>
        </pc:spChg>
        <pc:grpChg chg="add mod">
          <ac:chgData name="Leanne Gunn" userId="14a42ca1-d94e-4cd8-a549-91bd3d7933cc" providerId="ADAL" clId="{4112AE7B-FF72-40C4-9242-0CF855D7B0C6}" dt="2020-06-19T15:11:50.437" v="2289" actId="1076"/>
          <ac:grpSpMkLst>
            <pc:docMk/>
            <pc:sldMk cId="1128507331" sldId="259"/>
            <ac:grpSpMk id="8" creationId="{1A214D54-7117-4AEB-8E43-ED33BDCB0315}"/>
          </ac:grpSpMkLst>
        </pc:grpChg>
        <pc:grpChg chg="add del">
          <ac:chgData name="Leanne Gunn" userId="14a42ca1-d94e-4cd8-a549-91bd3d7933cc" providerId="ADAL" clId="{4112AE7B-FF72-40C4-9242-0CF855D7B0C6}" dt="2020-06-19T12:03:10.367" v="1444" actId="165"/>
          <ac:grpSpMkLst>
            <pc:docMk/>
            <pc:sldMk cId="1128507331" sldId="259"/>
            <ac:grpSpMk id="12" creationId="{E5B0C700-53B1-4ED3-896D-505D9652E6B2}"/>
          </ac:grpSpMkLst>
        </pc:grpChg>
        <pc:picChg chg="add mod">
          <ac:chgData name="Leanne Gunn" userId="14a42ca1-d94e-4cd8-a549-91bd3d7933cc" providerId="ADAL" clId="{4112AE7B-FF72-40C4-9242-0CF855D7B0C6}" dt="2020-06-19T12:05:00.696" v="1561" actId="164"/>
          <ac:picMkLst>
            <pc:docMk/>
            <pc:sldMk cId="1128507331" sldId="259"/>
            <ac:picMk id="5" creationId="{84A4C36E-E8A9-4BF2-A715-697E296E14B6}"/>
          </ac:picMkLst>
        </pc:picChg>
        <pc:picChg chg="del mod topLvl">
          <ac:chgData name="Leanne Gunn" userId="14a42ca1-d94e-4cd8-a549-91bd3d7933cc" providerId="ADAL" clId="{4112AE7B-FF72-40C4-9242-0CF855D7B0C6}" dt="2020-06-19T12:03:13.202" v="1445" actId="478"/>
          <ac:picMkLst>
            <pc:docMk/>
            <pc:sldMk cId="1128507331" sldId="259"/>
            <ac:picMk id="14" creationId="{894B1409-F464-489F-9DA5-C01778008A48}"/>
          </ac:picMkLst>
        </pc:picChg>
        <pc:picChg chg="add mod">
          <ac:chgData name="Leanne Gunn" userId="14a42ca1-d94e-4cd8-a549-91bd3d7933cc" providerId="ADAL" clId="{4112AE7B-FF72-40C4-9242-0CF855D7B0C6}" dt="2020-06-19T15:15:59.508" v="2374" actId="1038"/>
          <ac:picMkLst>
            <pc:docMk/>
            <pc:sldMk cId="1128507331" sldId="259"/>
            <ac:picMk id="15" creationId="{840B8727-8F65-4A3C-862D-88B9ECCB9986}"/>
          </ac:picMkLst>
        </pc:picChg>
        <pc:picChg chg="add del mod ord modCrop">
          <ac:chgData name="Leanne Gunn" userId="14a42ca1-d94e-4cd8-a549-91bd3d7933cc" providerId="ADAL" clId="{4112AE7B-FF72-40C4-9242-0CF855D7B0C6}" dt="2020-06-19T16:06:18.788" v="2774" actId="478"/>
          <ac:picMkLst>
            <pc:docMk/>
            <pc:sldMk cId="1128507331" sldId="259"/>
            <ac:picMk id="25" creationId="{5AAF7DF5-9C76-4702-A053-114FFDFD2C06}"/>
          </ac:picMkLst>
        </pc:picChg>
        <pc:picChg chg="add mod modCrop">
          <ac:chgData name="Leanne Gunn" userId="14a42ca1-d94e-4cd8-a549-91bd3d7933cc" providerId="ADAL" clId="{4112AE7B-FF72-40C4-9242-0CF855D7B0C6}" dt="2020-06-19T15:16:49.911" v="2400" actId="1038"/>
          <ac:picMkLst>
            <pc:docMk/>
            <pc:sldMk cId="1128507331" sldId="259"/>
            <ac:picMk id="36" creationId="{9472CEDD-88DD-4145-97DC-85FFB3A3731A}"/>
          </ac:picMkLst>
        </pc:picChg>
        <pc:picChg chg="add del mod">
          <ac:chgData name="Leanne Gunn" userId="14a42ca1-d94e-4cd8-a549-91bd3d7933cc" providerId="ADAL" clId="{4112AE7B-FF72-40C4-9242-0CF855D7B0C6}" dt="2020-06-19T15:15:48.038" v="2341" actId="478"/>
          <ac:picMkLst>
            <pc:docMk/>
            <pc:sldMk cId="1128507331" sldId="259"/>
            <ac:picMk id="43" creationId="{6C0248B0-1283-4AE0-8F4A-5A1115626255}"/>
          </ac:picMkLst>
        </pc:picChg>
        <pc:picChg chg="add mod">
          <ac:chgData name="Leanne Gunn" userId="14a42ca1-d94e-4cd8-a549-91bd3d7933cc" providerId="ADAL" clId="{4112AE7B-FF72-40C4-9242-0CF855D7B0C6}" dt="2020-06-19T16:06:22.579" v="2775" actId="1076"/>
          <ac:picMkLst>
            <pc:docMk/>
            <pc:sldMk cId="1128507331" sldId="259"/>
            <ac:picMk id="44" creationId="{9399FA02-B128-4F19-AD1A-B2C53DCA80F2}"/>
          </ac:picMkLst>
        </pc:picChg>
        <pc:cxnChg chg="add del">
          <ac:chgData name="Leanne Gunn" userId="14a42ca1-d94e-4cd8-a549-91bd3d7933cc" providerId="ADAL" clId="{4112AE7B-FF72-40C4-9242-0CF855D7B0C6}" dt="2020-06-19T12:06:34.515" v="1602" actId="478"/>
          <ac:cxnSpMkLst>
            <pc:docMk/>
            <pc:sldMk cId="1128507331" sldId="259"/>
            <ac:cxnSpMk id="6" creationId="{B9FBEA3D-F516-4D4F-B85E-38B2A5FACBDC}"/>
          </ac:cxnSpMkLst>
        </pc:cxnChg>
        <pc:cxnChg chg="del">
          <ac:chgData name="Leanne Gunn" userId="14a42ca1-d94e-4cd8-a549-91bd3d7933cc" providerId="ADAL" clId="{4112AE7B-FF72-40C4-9242-0CF855D7B0C6}" dt="2020-06-19T14:35:58.025" v="1895" actId="478"/>
          <ac:cxnSpMkLst>
            <pc:docMk/>
            <pc:sldMk cId="1128507331" sldId="259"/>
            <ac:cxnSpMk id="7" creationId="{EF8B1B37-C4F3-4786-834A-27DD166CF24D}"/>
          </ac:cxnSpMkLst>
        </pc:cxnChg>
        <pc:cxnChg chg="del">
          <ac:chgData name="Leanne Gunn" userId="14a42ca1-d94e-4cd8-a549-91bd3d7933cc" providerId="ADAL" clId="{4112AE7B-FF72-40C4-9242-0CF855D7B0C6}" dt="2020-06-19T14:35:58.025" v="1895" actId="478"/>
          <ac:cxnSpMkLst>
            <pc:docMk/>
            <pc:sldMk cId="1128507331" sldId="259"/>
            <ac:cxnSpMk id="10" creationId="{D605CE55-7ADA-4BF3-90CB-17452FEDC03E}"/>
          </ac:cxnSpMkLst>
        </pc:cxnChg>
        <pc:cxnChg chg="add del">
          <ac:chgData name="Leanne Gunn" userId="14a42ca1-d94e-4cd8-a549-91bd3d7933cc" providerId="ADAL" clId="{4112AE7B-FF72-40C4-9242-0CF855D7B0C6}" dt="2020-06-19T14:36:08.813" v="1897" actId="478"/>
          <ac:cxnSpMkLst>
            <pc:docMk/>
            <pc:sldMk cId="1128507331" sldId="259"/>
            <ac:cxnSpMk id="27" creationId="{68C2FF6B-3B99-4493-9D4E-C90A9B3427F7}"/>
          </ac:cxnSpMkLst>
        </pc:cxnChg>
        <pc:cxnChg chg="add del">
          <ac:chgData name="Leanne Gunn" userId="14a42ca1-d94e-4cd8-a549-91bd3d7933cc" providerId="ADAL" clId="{4112AE7B-FF72-40C4-9242-0CF855D7B0C6}" dt="2020-06-19T14:36:08.813" v="1897" actId="478"/>
          <ac:cxnSpMkLst>
            <pc:docMk/>
            <pc:sldMk cId="1128507331" sldId="259"/>
            <ac:cxnSpMk id="28" creationId="{4731D395-EFE0-4CAC-8D57-A860C41DEF25}"/>
          </ac:cxnSpMkLst>
        </pc:cxnChg>
        <pc:cxnChg chg="add del">
          <ac:chgData name="Leanne Gunn" userId="14a42ca1-d94e-4cd8-a549-91bd3d7933cc" providerId="ADAL" clId="{4112AE7B-FF72-40C4-9242-0CF855D7B0C6}" dt="2020-06-19T14:36:55.644" v="1902"/>
          <ac:cxnSpMkLst>
            <pc:docMk/>
            <pc:sldMk cId="1128507331" sldId="259"/>
            <ac:cxnSpMk id="30" creationId="{7AD7F66F-DF1F-4BEE-9AFB-F65C1547AEB7}"/>
          </ac:cxnSpMkLst>
        </pc:cxnChg>
        <pc:cxnChg chg="add del">
          <ac:chgData name="Leanne Gunn" userId="14a42ca1-d94e-4cd8-a549-91bd3d7933cc" providerId="ADAL" clId="{4112AE7B-FF72-40C4-9242-0CF855D7B0C6}" dt="2020-06-19T14:36:55.644" v="1902"/>
          <ac:cxnSpMkLst>
            <pc:docMk/>
            <pc:sldMk cId="1128507331" sldId="259"/>
            <ac:cxnSpMk id="31" creationId="{859952BB-5CF8-4E77-B963-87C7060E0000}"/>
          </ac:cxnSpMkLst>
        </pc:cxnChg>
        <pc:cxnChg chg="add">
          <ac:chgData name="Leanne Gunn" userId="14a42ca1-d94e-4cd8-a549-91bd3d7933cc" providerId="ADAL" clId="{4112AE7B-FF72-40C4-9242-0CF855D7B0C6}" dt="2020-06-19T14:37:26.758" v="1909"/>
          <ac:cxnSpMkLst>
            <pc:docMk/>
            <pc:sldMk cId="1128507331" sldId="259"/>
            <ac:cxnSpMk id="33" creationId="{C29F551D-6CA3-4347-AE7D-4309AC7D2144}"/>
          </ac:cxnSpMkLst>
        </pc:cxnChg>
        <pc:cxnChg chg="add mod">
          <ac:chgData name="Leanne Gunn" userId="14a42ca1-d94e-4cd8-a549-91bd3d7933cc" providerId="ADAL" clId="{4112AE7B-FF72-40C4-9242-0CF855D7B0C6}" dt="2020-06-19T16:06:49.941" v="2785" actId="1035"/>
          <ac:cxnSpMkLst>
            <pc:docMk/>
            <pc:sldMk cId="1128507331" sldId="259"/>
            <ac:cxnSpMk id="34" creationId="{7A99D415-D3BF-44F5-96B6-FE66873184E1}"/>
          </ac:cxnSpMkLst>
        </pc:cxnChg>
      </pc:sldChg>
      <pc:sldChg chg="addSp delSp modSp add">
        <pc:chgData name="Leanne Gunn" userId="14a42ca1-d94e-4cd8-a549-91bd3d7933cc" providerId="ADAL" clId="{4112AE7B-FF72-40C4-9242-0CF855D7B0C6}" dt="2020-06-19T11:35:39.393" v="1118" actId="1076"/>
        <pc:sldMkLst>
          <pc:docMk/>
          <pc:sldMk cId="371839440" sldId="260"/>
        </pc:sldMkLst>
        <pc:spChg chg="add mod ord">
          <ac:chgData name="Leanne Gunn" userId="14a42ca1-d94e-4cd8-a549-91bd3d7933cc" providerId="ADAL" clId="{4112AE7B-FF72-40C4-9242-0CF855D7B0C6}" dt="2020-06-19T11:17:49.821" v="788" actId="167"/>
          <ac:spMkLst>
            <pc:docMk/>
            <pc:sldMk cId="371839440" sldId="260"/>
            <ac:spMk id="2" creationId="{52F51DE0-B0E1-46BC-BDA0-07EB06D52D25}"/>
          </ac:spMkLst>
        </pc:spChg>
        <pc:spChg chg="del">
          <ac:chgData name="Leanne Gunn" userId="14a42ca1-d94e-4cd8-a549-91bd3d7933cc" providerId="ADAL" clId="{4112AE7B-FF72-40C4-9242-0CF855D7B0C6}" dt="2020-06-18T16:54:29.340" v="712" actId="478"/>
          <ac:spMkLst>
            <pc:docMk/>
            <pc:sldMk cId="371839440" sldId="260"/>
            <ac:spMk id="2" creationId="{E617290E-18B7-4184-AB06-81F9BD63E8AC}"/>
          </ac:spMkLst>
        </pc:spChg>
        <pc:spChg chg="del">
          <ac:chgData name="Leanne Gunn" userId="14a42ca1-d94e-4cd8-a549-91bd3d7933cc" providerId="ADAL" clId="{4112AE7B-FF72-40C4-9242-0CF855D7B0C6}" dt="2020-06-18T16:54:28.103" v="711" actId="478"/>
          <ac:spMkLst>
            <pc:docMk/>
            <pc:sldMk cId="371839440" sldId="260"/>
            <ac:spMk id="3" creationId="{EC13A476-CADD-4B0E-A880-16FB2C57EA6D}"/>
          </ac:spMkLst>
        </pc:spChg>
        <pc:spChg chg="add mod ord">
          <ac:chgData name="Leanne Gunn" userId="14a42ca1-d94e-4cd8-a549-91bd3d7933cc" providerId="ADAL" clId="{4112AE7B-FF72-40C4-9242-0CF855D7B0C6}" dt="2020-06-19T11:23:38.581" v="894" actId="167"/>
          <ac:spMkLst>
            <pc:docMk/>
            <pc:sldMk cId="371839440" sldId="260"/>
            <ac:spMk id="4" creationId="{6E3F7DB0-D540-4829-8A6C-87ECAF8318C9}"/>
          </ac:spMkLst>
        </pc:spChg>
        <pc:spChg chg="add mod ord">
          <ac:chgData name="Leanne Gunn" userId="14a42ca1-d94e-4cd8-a549-91bd3d7933cc" providerId="ADAL" clId="{4112AE7B-FF72-40C4-9242-0CF855D7B0C6}" dt="2020-06-19T11:23:38.581" v="894" actId="167"/>
          <ac:spMkLst>
            <pc:docMk/>
            <pc:sldMk cId="371839440" sldId="260"/>
            <ac:spMk id="6" creationId="{E9193FA0-A37F-4512-9C53-351DB9F41071}"/>
          </ac:spMkLst>
        </pc:spChg>
        <pc:spChg chg="add mod ord">
          <ac:chgData name="Leanne Gunn" userId="14a42ca1-d94e-4cd8-a549-91bd3d7933cc" providerId="ADAL" clId="{4112AE7B-FF72-40C4-9242-0CF855D7B0C6}" dt="2020-06-19T11:23:38.581" v="894" actId="167"/>
          <ac:spMkLst>
            <pc:docMk/>
            <pc:sldMk cId="371839440" sldId="260"/>
            <ac:spMk id="8" creationId="{DDE1E1BB-5902-4223-990D-1DDEE1A71AB1}"/>
          </ac:spMkLst>
        </pc:spChg>
        <pc:spChg chg="add mod ord">
          <ac:chgData name="Leanne Gunn" userId="14a42ca1-d94e-4cd8-a549-91bd3d7933cc" providerId="ADAL" clId="{4112AE7B-FF72-40C4-9242-0CF855D7B0C6}" dt="2020-06-19T11:23:38.581" v="894" actId="167"/>
          <ac:spMkLst>
            <pc:docMk/>
            <pc:sldMk cId="371839440" sldId="260"/>
            <ac:spMk id="9" creationId="{EDACDC97-0A28-4F7F-9669-5A3B0A18BE7D}"/>
          </ac:spMkLst>
        </pc:spChg>
        <pc:spChg chg="add del mod">
          <ac:chgData name="Leanne Gunn" userId="14a42ca1-d94e-4cd8-a549-91bd3d7933cc" providerId="ADAL" clId="{4112AE7B-FF72-40C4-9242-0CF855D7B0C6}" dt="2020-06-19T11:17:07.028" v="779" actId="478"/>
          <ac:spMkLst>
            <pc:docMk/>
            <pc:sldMk cId="371839440" sldId="260"/>
            <ac:spMk id="10" creationId="{71C514F0-A41B-448B-875B-F68DF28327AF}"/>
          </ac:spMkLst>
        </pc:spChg>
        <pc:spChg chg="del mod topLvl">
          <ac:chgData name="Leanne Gunn" userId="14a42ca1-d94e-4cd8-a549-91bd3d7933cc" providerId="ADAL" clId="{4112AE7B-FF72-40C4-9242-0CF855D7B0C6}" dt="2020-06-19T11:23:23.251" v="892" actId="478"/>
          <ac:spMkLst>
            <pc:docMk/>
            <pc:sldMk cId="371839440" sldId="260"/>
            <ac:spMk id="27" creationId="{22A884DC-BC2F-4CE9-9A76-FD858059273C}"/>
          </ac:spMkLst>
        </pc:spChg>
        <pc:spChg chg="add mod ord">
          <ac:chgData name="Leanne Gunn" userId="14a42ca1-d94e-4cd8-a549-91bd3d7933cc" providerId="ADAL" clId="{4112AE7B-FF72-40C4-9242-0CF855D7B0C6}" dt="2020-06-19T11:23:38.581" v="894" actId="167"/>
          <ac:spMkLst>
            <pc:docMk/>
            <pc:sldMk cId="371839440" sldId="260"/>
            <ac:spMk id="33" creationId="{EEED82E2-5A3A-4D18-9851-F7628F5B3B63}"/>
          </ac:spMkLst>
        </pc:spChg>
        <pc:spChg chg="add mod ord">
          <ac:chgData name="Leanne Gunn" userId="14a42ca1-d94e-4cd8-a549-91bd3d7933cc" providerId="ADAL" clId="{4112AE7B-FF72-40C4-9242-0CF855D7B0C6}" dt="2020-06-19T11:23:38.581" v="894" actId="167"/>
          <ac:spMkLst>
            <pc:docMk/>
            <pc:sldMk cId="371839440" sldId="260"/>
            <ac:spMk id="35" creationId="{E6084F42-B74B-452B-B315-BCD7B4C920CA}"/>
          </ac:spMkLst>
        </pc:spChg>
        <pc:spChg chg="add mod ord">
          <ac:chgData name="Leanne Gunn" userId="14a42ca1-d94e-4cd8-a549-91bd3d7933cc" providerId="ADAL" clId="{4112AE7B-FF72-40C4-9242-0CF855D7B0C6}" dt="2020-06-19T11:23:38.581" v="894" actId="167"/>
          <ac:spMkLst>
            <pc:docMk/>
            <pc:sldMk cId="371839440" sldId="260"/>
            <ac:spMk id="37" creationId="{55AA0B1B-F8D3-4B26-9F2E-FF7608844753}"/>
          </ac:spMkLst>
        </pc:spChg>
        <pc:spChg chg="add mod ord">
          <ac:chgData name="Leanne Gunn" userId="14a42ca1-d94e-4cd8-a549-91bd3d7933cc" providerId="ADAL" clId="{4112AE7B-FF72-40C4-9242-0CF855D7B0C6}" dt="2020-06-19T11:23:38.581" v="894" actId="167"/>
          <ac:spMkLst>
            <pc:docMk/>
            <pc:sldMk cId="371839440" sldId="260"/>
            <ac:spMk id="39" creationId="{C3E959C8-B8DA-48DF-BDDD-4384EC04A4D3}"/>
          </ac:spMkLst>
        </pc:spChg>
        <pc:grpChg chg="add del mod">
          <ac:chgData name="Leanne Gunn" userId="14a42ca1-d94e-4cd8-a549-91bd3d7933cc" providerId="ADAL" clId="{4112AE7B-FF72-40C4-9242-0CF855D7B0C6}" dt="2020-06-19T11:17:21.218" v="781" actId="165"/>
          <ac:grpSpMkLst>
            <pc:docMk/>
            <pc:sldMk cId="371839440" sldId="260"/>
            <ac:grpSpMk id="25" creationId="{260D7476-0F09-4092-A9A3-BB404EB62D41}"/>
          </ac:grpSpMkLst>
        </pc:grpChg>
        <pc:picChg chg="add mod">
          <ac:chgData name="Leanne Gunn" userId="14a42ca1-d94e-4cd8-a549-91bd3d7933cc" providerId="ADAL" clId="{4112AE7B-FF72-40C4-9242-0CF855D7B0C6}" dt="2020-06-19T11:22:37.742" v="876" actId="1076"/>
          <ac:picMkLst>
            <pc:docMk/>
            <pc:sldMk cId="371839440" sldId="260"/>
            <ac:picMk id="5" creationId="{A74D3980-F05F-4FD4-A62F-E18ED1ABEA94}"/>
          </ac:picMkLst>
        </pc:picChg>
        <pc:picChg chg="add del mod">
          <ac:chgData name="Leanne Gunn" userId="14a42ca1-d94e-4cd8-a549-91bd3d7933cc" providerId="ADAL" clId="{4112AE7B-FF72-40C4-9242-0CF855D7B0C6}" dt="2020-06-19T11:20:58.895" v="854" actId="478"/>
          <ac:picMkLst>
            <pc:docMk/>
            <pc:sldMk cId="371839440" sldId="260"/>
            <ac:picMk id="7" creationId="{483BA499-C5EB-40B0-A0F7-753EF4DEB7E4}"/>
          </ac:picMkLst>
        </pc:picChg>
        <pc:picChg chg="add mod">
          <ac:chgData name="Leanne Gunn" userId="14a42ca1-d94e-4cd8-a549-91bd3d7933cc" providerId="ADAL" clId="{4112AE7B-FF72-40C4-9242-0CF855D7B0C6}" dt="2020-06-19T11:35:36.208" v="1117" actId="207"/>
          <ac:picMkLst>
            <pc:docMk/>
            <pc:sldMk cId="371839440" sldId="260"/>
            <ac:picMk id="11" creationId="{6BC344C3-68A5-4C97-A2E2-B016BCC4BFFE}"/>
          </ac:picMkLst>
        </pc:picChg>
        <pc:picChg chg="add mod">
          <ac:chgData name="Leanne Gunn" userId="14a42ca1-d94e-4cd8-a549-91bd3d7933cc" providerId="ADAL" clId="{4112AE7B-FF72-40C4-9242-0CF855D7B0C6}" dt="2020-06-19T11:22:37.742" v="876" actId="1076"/>
          <ac:picMkLst>
            <pc:docMk/>
            <pc:sldMk cId="371839440" sldId="260"/>
            <ac:picMk id="12" creationId="{105D0313-473D-4F3B-9AFA-298E5249A8D2}"/>
          </ac:picMkLst>
        </pc:picChg>
        <pc:picChg chg="add mod">
          <ac:chgData name="Leanne Gunn" userId="14a42ca1-d94e-4cd8-a549-91bd3d7933cc" providerId="ADAL" clId="{4112AE7B-FF72-40C4-9242-0CF855D7B0C6}" dt="2020-06-19T11:22:37.742" v="876" actId="1076"/>
          <ac:picMkLst>
            <pc:docMk/>
            <pc:sldMk cId="371839440" sldId="260"/>
            <ac:picMk id="14" creationId="{0401C991-5774-4AA8-BA0A-958CED19875F}"/>
          </ac:picMkLst>
        </pc:picChg>
        <pc:picChg chg="add mod">
          <ac:chgData name="Leanne Gunn" userId="14a42ca1-d94e-4cd8-a549-91bd3d7933cc" providerId="ADAL" clId="{4112AE7B-FF72-40C4-9242-0CF855D7B0C6}" dt="2020-06-19T11:35:39.393" v="1118" actId="1076"/>
          <ac:picMkLst>
            <pc:docMk/>
            <pc:sldMk cId="371839440" sldId="260"/>
            <ac:picMk id="15" creationId="{CF6BC93E-0AE5-4C90-81BC-2F0AD32B43BC}"/>
          </ac:picMkLst>
        </pc:picChg>
        <pc:picChg chg="add mod">
          <ac:chgData name="Leanne Gunn" userId="14a42ca1-d94e-4cd8-a549-91bd3d7933cc" providerId="ADAL" clId="{4112AE7B-FF72-40C4-9242-0CF855D7B0C6}" dt="2020-06-19T11:22:37.742" v="876" actId="1076"/>
          <ac:picMkLst>
            <pc:docMk/>
            <pc:sldMk cId="371839440" sldId="260"/>
            <ac:picMk id="16" creationId="{B79464B1-5D56-4910-92DE-A9C004624A35}"/>
          </ac:picMkLst>
        </pc:picChg>
        <pc:picChg chg="add mod">
          <ac:chgData name="Leanne Gunn" userId="14a42ca1-d94e-4cd8-a549-91bd3d7933cc" providerId="ADAL" clId="{4112AE7B-FF72-40C4-9242-0CF855D7B0C6}" dt="2020-06-19T11:22:37.742" v="876" actId="1076"/>
          <ac:picMkLst>
            <pc:docMk/>
            <pc:sldMk cId="371839440" sldId="260"/>
            <ac:picMk id="18" creationId="{DE2B3F0F-041A-4532-B7F6-7058874745D0}"/>
          </ac:picMkLst>
        </pc:picChg>
        <pc:picChg chg="add mod">
          <ac:chgData name="Leanne Gunn" userId="14a42ca1-d94e-4cd8-a549-91bd3d7933cc" providerId="ADAL" clId="{4112AE7B-FF72-40C4-9242-0CF855D7B0C6}" dt="2020-06-19T11:22:37.742" v="876" actId="1076"/>
          <ac:picMkLst>
            <pc:docMk/>
            <pc:sldMk cId="371839440" sldId="260"/>
            <ac:picMk id="20" creationId="{4868C0CA-BCC1-4F40-B5EA-67F449FE3830}"/>
          </ac:picMkLst>
        </pc:picChg>
        <pc:picChg chg="add mod">
          <ac:chgData name="Leanne Gunn" userId="14a42ca1-d94e-4cd8-a549-91bd3d7933cc" providerId="ADAL" clId="{4112AE7B-FF72-40C4-9242-0CF855D7B0C6}" dt="2020-06-19T11:22:37.742" v="876" actId="1076"/>
          <ac:picMkLst>
            <pc:docMk/>
            <pc:sldMk cId="371839440" sldId="260"/>
            <ac:picMk id="22" creationId="{F134966A-81E8-4548-9652-A277611B5594}"/>
          </ac:picMkLst>
        </pc:picChg>
        <pc:picChg chg="add mod">
          <ac:chgData name="Leanne Gunn" userId="14a42ca1-d94e-4cd8-a549-91bd3d7933cc" providerId="ADAL" clId="{4112AE7B-FF72-40C4-9242-0CF855D7B0C6}" dt="2020-06-19T11:22:37.742" v="876" actId="1076"/>
          <ac:picMkLst>
            <pc:docMk/>
            <pc:sldMk cId="371839440" sldId="260"/>
            <ac:picMk id="24" creationId="{E1FA8583-AB03-486D-9973-53B946C248A1}"/>
          </ac:picMkLst>
        </pc:picChg>
        <pc:picChg chg="add mod">
          <ac:chgData name="Leanne Gunn" userId="14a42ca1-d94e-4cd8-a549-91bd3d7933cc" providerId="ADAL" clId="{4112AE7B-FF72-40C4-9242-0CF855D7B0C6}" dt="2020-06-19T11:22:37.742" v="876" actId="1076"/>
          <ac:picMkLst>
            <pc:docMk/>
            <pc:sldMk cId="371839440" sldId="260"/>
            <ac:picMk id="26" creationId="{1054083F-0951-4EAD-87C0-17944032E872}"/>
          </ac:picMkLst>
        </pc:picChg>
        <pc:picChg chg="add del mod">
          <ac:chgData name="Leanne Gunn" userId="14a42ca1-d94e-4cd8-a549-91bd3d7933cc" providerId="ADAL" clId="{4112AE7B-FF72-40C4-9242-0CF855D7B0C6}" dt="2020-06-19T11:19:24.590" v="828" actId="478"/>
          <ac:picMkLst>
            <pc:docMk/>
            <pc:sldMk cId="371839440" sldId="260"/>
            <ac:picMk id="28" creationId="{7D0605DB-A797-42CA-A613-4A44C4B04ED4}"/>
          </ac:picMkLst>
        </pc:picChg>
        <pc:picChg chg="mod topLvl">
          <ac:chgData name="Leanne Gunn" userId="14a42ca1-d94e-4cd8-a549-91bd3d7933cc" providerId="ADAL" clId="{4112AE7B-FF72-40C4-9242-0CF855D7B0C6}" dt="2020-06-19T11:23:32.227" v="893" actId="1076"/>
          <ac:picMkLst>
            <pc:docMk/>
            <pc:sldMk cId="371839440" sldId="260"/>
            <ac:picMk id="29" creationId="{6FBDFF12-C48E-4160-AB39-1F345DD9500D}"/>
          </ac:picMkLst>
        </pc:picChg>
        <pc:picChg chg="add mod">
          <ac:chgData name="Leanne Gunn" userId="14a42ca1-d94e-4cd8-a549-91bd3d7933cc" providerId="ADAL" clId="{4112AE7B-FF72-40C4-9242-0CF855D7B0C6}" dt="2020-06-19T11:22:37.742" v="876" actId="1076"/>
          <ac:picMkLst>
            <pc:docMk/>
            <pc:sldMk cId="371839440" sldId="260"/>
            <ac:picMk id="30" creationId="{0717FAC6-D6E5-42AF-B530-8C8842DE14ED}"/>
          </ac:picMkLst>
        </pc:picChg>
        <pc:picChg chg="add mod">
          <ac:chgData name="Leanne Gunn" userId="14a42ca1-d94e-4cd8-a549-91bd3d7933cc" providerId="ADAL" clId="{4112AE7B-FF72-40C4-9242-0CF855D7B0C6}" dt="2020-06-19T11:22:37.742" v="876" actId="1076"/>
          <ac:picMkLst>
            <pc:docMk/>
            <pc:sldMk cId="371839440" sldId="260"/>
            <ac:picMk id="31" creationId="{A88FE7CF-DE12-4E3E-8AFF-28A3BFBFEE89}"/>
          </ac:picMkLst>
        </pc:picChg>
        <pc:picChg chg="add mod">
          <ac:chgData name="Leanne Gunn" userId="14a42ca1-d94e-4cd8-a549-91bd3d7933cc" providerId="ADAL" clId="{4112AE7B-FF72-40C4-9242-0CF855D7B0C6}" dt="2020-06-19T11:22:37.742" v="876" actId="1076"/>
          <ac:picMkLst>
            <pc:docMk/>
            <pc:sldMk cId="371839440" sldId="260"/>
            <ac:picMk id="32" creationId="{B8EDBA15-37DA-4EDB-BB54-4BAEB7060AEF}"/>
          </ac:picMkLst>
        </pc:picChg>
        <pc:picChg chg="add mod">
          <ac:chgData name="Leanne Gunn" userId="14a42ca1-d94e-4cd8-a549-91bd3d7933cc" providerId="ADAL" clId="{4112AE7B-FF72-40C4-9242-0CF855D7B0C6}" dt="2020-06-19T11:20:22.105" v="847" actId="1076"/>
          <ac:picMkLst>
            <pc:docMk/>
            <pc:sldMk cId="371839440" sldId="260"/>
            <ac:picMk id="34" creationId="{01440EBA-7D44-44CB-BA50-701D7B244737}"/>
          </ac:picMkLst>
        </pc:picChg>
        <pc:picChg chg="add mod">
          <ac:chgData name="Leanne Gunn" userId="14a42ca1-d94e-4cd8-a549-91bd3d7933cc" providerId="ADAL" clId="{4112AE7B-FF72-40C4-9242-0CF855D7B0C6}" dt="2020-06-19T11:20:24.413" v="848" actId="1076"/>
          <ac:picMkLst>
            <pc:docMk/>
            <pc:sldMk cId="371839440" sldId="260"/>
            <ac:picMk id="36" creationId="{1D42C762-50A5-4BEC-B08D-E9D4A2BF8A81}"/>
          </ac:picMkLst>
        </pc:picChg>
        <pc:picChg chg="add mod">
          <ac:chgData name="Leanne Gunn" userId="14a42ca1-d94e-4cd8-a549-91bd3d7933cc" providerId="ADAL" clId="{4112AE7B-FF72-40C4-9242-0CF855D7B0C6}" dt="2020-06-19T11:22:37.742" v="876" actId="1076"/>
          <ac:picMkLst>
            <pc:docMk/>
            <pc:sldMk cId="371839440" sldId="260"/>
            <ac:picMk id="38" creationId="{28ABDC3B-79C3-4017-9DDB-58EC115816D3}"/>
          </ac:picMkLst>
        </pc:picChg>
        <pc:picChg chg="add mod">
          <ac:chgData name="Leanne Gunn" userId="14a42ca1-d94e-4cd8-a549-91bd3d7933cc" providerId="ADAL" clId="{4112AE7B-FF72-40C4-9242-0CF855D7B0C6}" dt="2020-06-19T11:22:37.742" v="876" actId="1076"/>
          <ac:picMkLst>
            <pc:docMk/>
            <pc:sldMk cId="371839440" sldId="260"/>
            <ac:picMk id="40" creationId="{1D8E5546-D122-4531-9746-0EAEBA251533}"/>
          </ac:picMkLst>
        </pc:picChg>
        <pc:picChg chg="add mod">
          <ac:chgData name="Leanne Gunn" userId="14a42ca1-d94e-4cd8-a549-91bd3d7933cc" providerId="ADAL" clId="{4112AE7B-FF72-40C4-9242-0CF855D7B0C6}" dt="2020-06-19T11:22:37.742" v="876" actId="1076"/>
          <ac:picMkLst>
            <pc:docMk/>
            <pc:sldMk cId="371839440" sldId="260"/>
            <ac:picMk id="42" creationId="{6319B316-1978-492D-9A67-632A20E5D451}"/>
          </ac:picMkLst>
        </pc:picChg>
      </pc:sldChg>
      <pc:sldChg chg="addSp delSp modSp add">
        <pc:chgData name="Leanne Gunn" userId="14a42ca1-d94e-4cd8-a549-91bd3d7933cc" providerId="ADAL" clId="{4112AE7B-FF72-40C4-9242-0CF855D7B0C6}" dt="2020-06-25T15:57:31.699" v="5226" actId="14100"/>
        <pc:sldMkLst>
          <pc:docMk/>
          <pc:sldMk cId="47560971" sldId="261"/>
        </pc:sldMkLst>
        <pc:spChg chg="del">
          <ac:chgData name="Leanne Gunn" userId="14a42ca1-d94e-4cd8-a549-91bd3d7933cc" providerId="ADAL" clId="{4112AE7B-FF72-40C4-9242-0CF855D7B0C6}" dt="2020-06-19T16:21:37.667" v="3246" actId="478"/>
          <ac:spMkLst>
            <pc:docMk/>
            <pc:sldMk cId="47560971" sldId="261"/>
            <ac:spMk id="2" creationId="{EA3D9D86-BCFD-4368-9C92-BEC109A6DBEC}"/>
          </ac:spMkLst>
        </pc:spChg>
        <pc:spChg chg="del">
          <ac:chgData name="Leanne Gunn" userId="14a42ca1-d94e-4cd8-a549-91bd3d7933cc" providerId="ADAL" clId="{4112AE7B-FF72-40C4-9242-0CF855D7B0C6}" dt="2020-06-19T16:21:36.496" v="3245" actId="478"/>
          <ac:spMkLst>
            <pc:docMk/>
            <pc:sldMk cId="47560971" sldId="261"/>
            <ac:spMk id="3" creationId="{D1327CD1-D82D-455F-A8D3-DF0A85711068}"/>
          </ac:spMkLst>
        </pc:spChg>
        <pc:spChg chg="add">
          <ac:chgData name="Leanne Gunn" userId="14a42ca1-d94e-4cd8-a549-91bd3d7933cc" providerId="ADAL" clId="{4112AE7B-FF72-40C4-9242-0CF855D7B0C6}" dt="2020-06-19T16:22:58.955" v="3248"/>
          <ac:spMkLst>
            <pc:docMk/>
            <pc:sldMk cId="47560971" sldId="261"/>
            <ac:spMk id="4" creationId="{FC55A4BA-4455-4FD7-BD1B-D0EA6533172D}"/>
          </ac:spMkLst>
        </pc:spChg>
        <pc:spChg chg="add mod">
          <ac:chgData name="Leanne Gunn" userId="14a42ca1-d94e-4cd8-a549-91bd3d7933cc" providerId="ADAL" clId="{4112AE7B-FF72-40C4-9242-0CF855D7B0C6}" dt="2020-06-19T16:56:45.488" v="4013" actId="20577"/>
          <ac:spMkLst>
            <pc:docMk/>
            <pc:sldMk cId="47560971" sldId="261"/>
            <ac:spMk id="5" creationId="{1D1F08F1-F887-4C5B-B810-F0B5BABC6E8E}"/>
          </ac:spMkLst>
        </pc:spChg>
        <pc:spChg chg="mod">
          <ac:chgData name="Leanne Gunn" userId="14a42ca1-d94e-4cd8-a549-91bd3d7933cc" providerId="ADAL" clId="{4112AE7B-FF72-40C4-9242-0CF855D7B0C6}" dt="2020-06-25T15:57:31.699" v="5226" actId="14100"/>
          <ac:spMkLst>
            <pc:docMk/>
            <pc:sldMk cId="47560971" sldId="261"/>
            <ac:spMk id="9" creationId="{A40E6AF3-0110-491A-A402-0A66E8E0B04F}"/>
          </ac:spMkLst>
        </pc:spChg>
        <pc:spChg chg="add">
          <ac:chgData name="Leanne Gunn" userId="14a42ca1-d94e-4cd8-a549-91bd3d7933cc" providerId="ADAL" clId="{4112AE7B-FF72-40C4-9242-0CF855D7B0C6}" dt="2020-06-23T09:54:34.114" v="4141"/>
          <ac:spMkLst>
            <pc:docMk/>
            <pc:sldMk cId="47560971" sldId="261"/>
            <ac:spMk id="10" creationId="{2CA868D4-4DF3-43A3-A34A-CD78BA46459F}"/>
          </ac:spMkLst>
        </pc:spChg>
        <pc:picChg chg="add">
          <ac:chgData name="Leanne Gunn" userId="14a42ca1-d94e-4cd8-a549-91bd3d7933cc" providerId="ADAL" clId="{4112AE7B-FF72-40C4-9242-0CF855D7B0C6}" dt="2020-06-23T09:54:43.863" v="4143"/>
          <ac:picMkLst>
            <pc:docMk/>
            <pc:sldMk cId="47560971" sldId="261"/>
            <ac:picMk id="11" creationId="{858A8C37-41EA-41B6-8279-7B3BDB9C56E1}"/>
          </ac:picMkLst>
        </pc:picChg>
        <pc:cxnChg chg="add">
          <ac:chgData name="Leanne Gunn" userId="14a42ca1-d94e-4cd8-a549-91bd3d7933cc" providerId="ADAL" clId="{4112AE7B-FF72-40C4-9242-0CF855D7B0C6}" dt="2020-06-19T16:22:58.955" v="3248"/>
          <ac:cxnSpMkLst>
            <pc:docMk/>
            <pc:sldMk cId="47560971" sldId="261"/>
            <ac:cxnSpMk id="6" creationId="{F5292732-7C3A-4B2A-989D-3E1D6DBD7F23}"/>
          </ac:cxnSpMkLst>
        </pc:cxnChg>
        <pc:cxnChg chg="add">
          <ac:chgData name="Leanne Gunn" userId="14a42ca1-d94e-4cd8-a549-91bd3d7933cc" providerId="ADAL" clId="{4112AE7B-FF72-40C4-9242-0CF855D7B0C6}" dt="2020-06-19T16:22:58.955" v="3248"/>
          <ac:cxnSpMkLst>
            <pc:docMk/>
            <pc:sldMk cId="47560971" sldId="261"/>
            <ac:cxnSpMk id="7" creationId="{BE4196D1-9D1C-463D-9350-7D7B0F139A3C}"/>
          </ac:cxnSpMkLst>
        </pc:cxnChg>
      </pc:sldChg>
      <pc:sldChg chg="addSp delSp modSp modNotesTx">
        <pc:chgData name="Leanne Gunn" userId="14a42ca1-d94e-4cd8-a549-91bd3d7933cc" providerId="ADAL" clId="{4112AE7B-FF72-40C4-9242-0CF855D7B0C6}" dt="2020-07-17T16:20:39.537" v="6522" actId="113"/>
        <pc:sldMkLst>
          <pc:docMk/>
          <pc:sldMk cId="2220911225" sldId="262"/>
        </pc:sldMkLst>
        <pc:spChg chg="mod">
          <ac:chgData name="Leanne Gunn" userId="14a42ca1-d94e-4cd8-a549-91bd3d7933cc" providerId="ADAL" clId="{4112AE7B-FF72-40C4-9242-0CF855D7B0C6}" dt="2020-06-25T15:55:01.221" v="5165" actId="14100"/>
          <ac:spMkLst>
            <pc:docMk/>
            <pc:sldMk cId="2220911225" sldId="262"/>
            <ac:spMk id="7" creationId="{27B6037F-8639-4183-A839-D415F16EAC96}"/>
          </ac:spMkLst>
        </pc:spChg>
        <pc:spChg chg="add mod">
          <ac:chgData name="Leanne Gunn" userId="14a42ca1-d94e-4cd8-a549-91bd3d7933cc" providerId="ADAL" clId="{4112AE7B-FF72-40C4-9242-0CF855D7B0C6}" dt="2020-07-17T16:20:39.537" v="6522" actId="113"/>
          <ac:spMkLst>
            <pc:docMk/>
            <pc:sldMk cId="2220911225" sldId="262"/>
            <ac:spMk id="23" creationId="{A2CB60AC-C7A0-4E24-8E94-1A2527E8139A}"/>
          </ac:spMkLst>
        </pc:spChg>
        <pc:spChg chg="add">
          <ac:chgData name="Leanne Gunn" userId="14a42ca1-d94e-4cd8-a549-91bd3d7933cc" providerId="ADAL" clId="{4112AE7B-FF72-40C4-9242-0CF855D7B0C6}" dt="2020-06-25T16:06:42.412" v="5786"/>
          <ac:spMkLst>
            <pc:docMk/>
            <pc:sldMk cId="2220911225" sldId="262"/>
            <ac:spMk id="26" creationId="{0E1398E8-4072-4B36-81E3-E838F5028402}"/>
          </ac:spMkLst>
        </pc:spChg>
        <pc:picChg chg="add del">
          <ac:chgData name="Leanne Gunn" userId="14a42ca1-d94e-4cd8-a549-91bd3d7933cc" providerId="ADAL" clId="{4112AE7B-FF72-40C4-9242-0CF855D7B0C6}" dt="2020-06-25T16:06:32.684" v="5784" actId="478"/>
          <ac:picMkLst>
            <pc:docMk/>
            <pc:sldMk cId="2220911225" sldId="262"/>
            <ac:picMk id="24" creationId="{1C595E13-FDE7-4B06-9CD7-3389A8671183}"/>
          </ac:picMkLst>
        </pc:picChg>
        <pc:picChg chg="add">
          <ac:chgData name="Leanne Gunn" userId="14a42ca1-d94e-4cd8-a549-91bd3d7933cc" providerId="ADAL" clId="{4112AE7B-FF72-40C4-9242-0CF855D7B0C6}" dt="2020-06-25T16:06:36.793" v="5785"/>
          <ac:picMkLst>
            <pc:docMk/>
            <pc:sldMk cId="2220911225" sldId="262"/>
            <ac:picMk id="25" creationId="{0DF8E0FD-73E0-4E66-91D3-B0885B47DAFE}"/>
          </ac:picMkLst>
        </pc:picChg>
        <pc:cxnChg chg="mod">
          <ac:chgData name="Leanne Gunn" userId="14a42ca1-d94e-4cd8-a549-91bd3d7933cc" providerId="ADAL" clId="{4112AE7B-FF72-40C4-9242-0CF855D7B0C6}" dt="2020-06-25T15:55:03.592" v="5166" actId="14100"/>
          <ac:cxnSpMkLst>
            <pc:docMk/>
            <pc:sldMk cId="2220911225" sldId="262"/>
            <ac:cxnSpMk id="5" creationId="{4604D32D-4944-47E6-8512-C25E6064CC70}"/>
          </ac:cxnSpMkLst>
        </pc:cxnChg>
        <pc:cxnChg chg="mod">
          <ac:chgData name="Leanne Gunn" userId="14a42ca1-d94e-4cd8-a549-91bd3d7933cc" providerId="ADAL" clId="{4112AE7B-FF72-40C4-9242-0CF855D7B0C6}" dt="2020-06-25T15:55:08.927" v="5167" actId="14100"/>
          <ac:cxnSpMkLst>
            <pc:docMk/>
            <pc:sldMk cId="2220911225" sldId="262"/>
            <ac:cxnSpMk id="6" creationId="{780A126E-30DC-4CC6-B01A-311CF0A2C367}"/>
          </ac:cxnSpMkLst>
        </pc:cxnChg>
      </pc:sldChg>
      <pc:sldChg chg="addSp delSp modSp modNotesTx">
        <pc:chgData name="Leanne Gunn" userId="14a42ca1-d94e-4cd8-a549-91bd3d7933cc" providerId="ADAL" clId="{4112AE7B-FF72-40C4-9242-0CF855D7B0C6}" dt="2020-07-17T16:19:00.711" v="6439" actId="1076"/>
        <pc:sldMkLst>
          <pc:docMk/>
          <pc:sldMk cId="3595376235" sldId="264"/>
        </pc:sldMkLst>
        <pc:spChg chg="mod">
          <ac:chgData name="Leanne Gunn" userId="14a42ca1-d94e-4cd8-a549-91bd3d7933cc" providerId="ADAL" clId="{4112AE7B-FF72-40C4-9242-0CF855D7B0C6}" dt="2020-07-17T16:15:33.633" v="6299" actId="20577"/>
          <ac:spMkLst>
            <pc:docMk/>
            <pc:sldMk cId="3595376235" sldId="264"/>
            <ac:spMk id="22" creationId="{D5D65920-C291-4FD4-B07A-85A093139695}"/>
          </ac:spMkLst>
        </pc:spChg>
        <pc:spChg chg="add">
          <ac:chgData name="Leanne Gunn" userId="14a42ca1-d94e-4cd8-a549-91bd3d7933cc" providerId="ADAL" clId="{4112AE7B-FF72-40C4-9242-0CF855D7B0C6}" dt="2020-06-23T09:54:36.259" v="4142"/>
          <ac:spMkLst>
            <pc:docMk/>
            <pc:sldMk cId="3595376235" sldId="264"/>
            <ac:spMk id="24" creationId="{4C5442C4-F0FC-43EF-A783-CB3661A67F14}"/>
          </ac:spMkLst>
        </pc:spChg>
        <pc:spChg chg="mod">
          <ac:chgData name="Leanne Gunn" userId="14a42ca1-d94e-4cd8-a549-91bd3d7933cc" providerId="ADAL" clId="{4112AE7B-FF72-40C4-9242-0CF855D7B0C6}" dt="2020-06-25T15:50:22.970" v="4761" actId="1037"/>
          <ac:spMkLst>
            <pc:docMk/>
            <pc:sldMk cId="3595376235" sldId="264"/>
            <ac:spMk id="25" creationId="{68B884BA-C4D7-475F-84AE-B4173C115DCD}"/>
          </ac:spMkLst>
        </pc:spChg>
        <pc:spChg chg="add del">
          <ac:chgData name="Leanne Gunn" userId="14a42ca1-d94e-4cd8-a549-91bd3d7933cc" providerId="ADAL" clId="{4112AE7B-FF72-40C4-9242-0CF855D7B0C6}" dt="2020-06-23T09:55:19.291" v="4149" actId="478"/>
          <ac:spMkLst>
            <pc:docMk/>
            <pc:sldMk cId="3595376235" sldId="264"/>
            <ac:spMk id="28" creationId="{10FB17DA-6B88-4B46-B6F4-9BD6FE19FF48}"/>
          </ac:spMkLst>
        </pc:spChg>
        <pc:spChg chg="add del mod">
          <ac:chgData name="Leanne Gunn" userId="14a42ca1-d94e-4cd8-a549-91bd3d7933cc" providerId="ADAL" clId="{4112AE7B-FF72-40C4-9242-0CF855D7B0C6}" dt="2020-06-25T15:43:42.161" v="4543" actId="478"/>
          <ac:spMkLst>
            <pc:docMk/>
            <pc:sldMk cId="3595376235" sldId="264"/>
            <ac:spMk id="29" creationId="{E0A4CF2B-6006-463A-B9B9-50E7EB530C6E}"/>
          </ac:spMkLst>
        </pc:spChg>
        <pc:spChg chg="mod ord topLvl">
          <ac:chgData name="Leanne Gunn" userId="14a42ca1-d94e-4cd8-a549-91bd3d7933cc" providerId="ADAL" clId="{4112AE7B-FF72-40C4-9242-0CF855D7B0C6}" dt="2020-07-17T16:18:52.589" v="6438" actId="164"/>
          <ac:spMkLst>
            <pc:docMk/>
            <pc:sldMk cId="3595376235" sldId="264"/>
            <ac:spMk id="30" creationId="{FAF2FF55-49AD-4416-B86E-C278BB1D01E6}"/>
          </ac:spMkLst>
        </pc:spChg>
        <pc:spChg chg="mod">
          <ac:chgData name="Leanne Gunn" userId="14a42ca1-d94e-4cd8-a549-91bd3d7933cc" providerId="ADAL" clId="{4112AE7B-FF72-40C4-9242-0CF855D7B0C6}" dt="2020-06-25T15:50:22.970" v="4761" actId="1037"/>
          <ac:spMkLst>
            <pc:docMk/>
            <pc:sldMk cId="3595376235" sldId="264"/>
            <ac:spMk id="31" creationId="{830C756B-7DBD-4F22-AC5D-2A817A0F2000}"/>
          </ac:spMkLst>
        </pc:spChg>
        <pc:spChg chg="mod">
          <ac:chgData name="Leanne Gunn" userId="14a42ca1-d94e-4cd8-a549-91bd3d7933cc" providerId="ADAL" clId="{4112AE7B-FF72-40C4-9242-0CF855D7B0C6}" dt="2020-06-25T15:50:22.970" v="4761" actId="1037"/>
          <ac:spMkLst>
            <pc:docMk/>
            <pc:sldMk cId="3595376235" sldId="264"/>
            <ac:spMk id="32" creationId="{36A6ADF4-EDFE-40B0-B6CE-F6437A4E6059}"/>
          </ac:spMkLst>
        </pc:spChg>
        <pc:spChg chg="mod">
          <ac:chgData name="Leanne Gunn" userId="14a42ca1-d94e-4cd8-a549-91bd3d7933cc" providerId="ADAL" clId="{4112AE7B-FF72-40C4-9242-0CF855D7B0C6}" dt="2020-06-25T15:50:22.970" v="4761" actId="1037"/>
          <ac:spMkLst>
            <pc:docMk/>
            <pc:sldMk cId="3595376235" sldId="264"/>
            <ac:spMk id="33" creationId="{1ED4EF2A-335E-4CFF-A96F-A6855619CED5}"/>
          </ac:spMkLst>
        </pc:spChg>
        <pc:spChg chg="mod">
          <ac:chgData name="Leanne Gunn" userId="14a42ca1-d94e-4cd8-a549-91bd3d7933cc" providerId="ADAL" clId="{4112AE7B-FF72-40C4-9242-0CF855D7B0C6}" dt="2020-06-25T15:50:22.970" v="4761" actId="1037"/>
          <ac:spMkLst>
            <pc:docMk/>
            <pc:sldMk cId="3595376235" sldId="264"/>
            <ac:spMk id="34" creationId="{AE618AE4-07B9-43F8-B051-D46D7C0883F2}"/>
          </ac:spMkLst>
        </pc:spChg>
        <pc:spChg chg="mod">
          <ac:chgData name="Leanne Gunn" userId="14a42ca1-d94e-4cd8-a549-91bd3d7933cc" providerId="ADAL" clId="{4112AE7B-FF72-40C4-9242-0CF855D7B0C6}" dt="2020-06-25T15:50:22.970" v="4761" actId="1037"/>
          <ac:spMkLst>
            <pc:docMk/>
            <pc:sldMk cId="3595376235" sldId="264"/>
            <ac:spMk id="35" creationId="{75287A0C-50CB-473E-9356-77E56A1A9E49}"/>
          </ac:spMkLst>
        </pc:spChg>
        <pc:spChg chg="del">
          <ac:chgData name="Leanne Gunn" userId="14a42ca1-d94e-4cd8-a549-91bd3d7933cc" providerId="ADAL" clId="{4112AE7B-FF72-40C4-9242-0CF855D7B0C6}" dt="2020-06-23T09:51:26.023" v="4038" actId="478"/>
          <ac:spMkLst>
            <pc:docMk/>
            <pc:sldMk cId="3595376235" sldId="264"/>
            <ac:spMk id="36" creationId="{ED987FBA-BF54-4640-903B-A4118E5A67F9}"/>
          </ac:spMkLst>
        </pc:spChg>
        <pc:spChg chg="del">
          <ac:chgData name="Leanne Gunn" userId="14a42ca1-d94e-4cd8-a549-91bd3d7933cc" providerId="ADAL" clId="{4112AE7B-FF72-40C4-9242-0CF855D7B0C6}" dt="2020-06-23T09:51:28.243" v="4040" actId="478"/>
          <ac:spMkLst>
            <pc:docMk/>
            <pc:sldMk cId="3595376235" sldId="264"/>
            <ac:spMk id="37" creationId="{9CEB25DE-7747-44EC-B04F-0D8B41F68F19}"/>
          </ac:spMkLst>
        </pc:spChg>
        <pc:spChg chg="del mod">
          <ac:chgData name="Leanne Gunn" userId="14a42ca1-d94e-4cd8-a549-91bd3d7933cc" providerId="ADAL" clId="{4112AE7B-FF72-40C4-9242-0CF855D7B0C6}" dt="2020-06-23T09:51:27.122" v="4039" actId="478"/>
          <ac:spMkLst>
            <pc:docMk/>
            <pc:sldMk cId="3595376235" sldId="264"/>
            <ac:spMk id="38" creationId="{974CCB05-992F-4CE1-848C-32D1C6ABA6AE}"/>
          </ac:spMkLst>
        </pc:spChg>
        <pc:spChg chg="del mod">
          <ac:chgData name="Leanne Gunn" userId="14a42ca1-d94e-4cd8-a549-91bd3d7933cc" providerId="ADAL" clId="{4112AE7B-FF72-40C4-9242-0CF855D7B0C6}" dt="2020-06-23T09:51:29.059" v="4041" actId="478"/>
          <ac:spMkLst>
            <pc:docMk/>
            <pc:sldMk cId="3595376235" sldId="264"/>
            <ac:spMk id="39" creationId="{829958A8-5BF6-4400-8D11-21F7AFE818C7}"/>
          </ac:spMkLst>
        </pc:spChg>
        <pc:spChg chg="del">
          <ac:chgData name="Leanne Gunn" userId="14a42ca1-d94e-4cd8-a549-91bd3d7933cc" providerId="ADAL" clId="{4112AE7B-FF72-40C4-9242-0CF855D7B0C6}" dt="2020-06-23T09:51:25.093" v="4037" actId="478"/>
          <ac:spMkLst>
            <pc:docMk/>
            <pc:sldMk cId="3595376235" sldId="264"/>
            <ac:spMk id="40" creationId="{76B76838-D8C1-45E0-950A-D36826BD6DB9}"/>
          </ac:spMkLst>
        </pc:spChg>
        <pc:spChg chg="mod">
          <ac:chgData name="Leanne Gunn" userId="14a42ca1-d94e-4cd8-a549-91bd3d7933cc" providerId="ADAL" clId="{4112AE7B-FF72-40C4-9242-0CF855D7B0C6}" dt="2020-06-25T15:50:22.970" v="4761" actId="1037"/>
          <ac:spMkLst>
            <pc:docMk/>
            <pc:sldMk cId="3595376235" sldId="264"/>
            <ac:spMk id="42" creationId="{B2A93504-6ADA-4B7A-8D97-EEA87B58875B}"/>
          </ac:spMkLst>
        </pc:spChg>
        <pc:spChg chg="mod">
          <ac:chgData name="Leanne Gunn" userId="14a42ca1-d94e-4cd8-a549-91bd3d7933cc" providerId="ADAL" clId="{4112AE7B-FF72-40C4-9242-0CF855D7B0C6}" dt="2020-06-25T15:50:22.970" v="4761" actId="1037"/>
          <ac:spMkLst>
            <pc:docMk/>
            <pc:sldMk cId="3595376235" sldId="264"/>
            <ac:spMk id="43" creationId="{7048CEC6-88F5-45AB-A1A7-75AEA38F4313}"/>
          </ac:spMkLst>
        </pc:spChg>
        <pc:spChg chg="mod">
          <ac:chgData name="Leanne Gunn" userId="14a42ca1-d94e-4cd8-a549-91bd3d7933cc" providerId="ADAL" clId="{4112AE7B-FF72-40C4-9242-0CF855D7B0C6}" dt="2020-06-25T15:50:22.970" v="4761" actId="1037"/>
          <ac:spMkLst>
            <pc:docMk/>
            <pc:sldMk cId="3595376235" sldId="264"/>
            <ac:spMk id="44" creationId="{CCADD568-57C9-4ED0-B423-2B0917FE5532}"/>
          </ac:spMkLst>
        </pc:spChg>
        <pc:grpChg chg="add del mod">
          <ac:chgData name="Leanne Gunn" userId="14a42ca1-d94e-4cd8-a549-91bd3d7933cc" providerId="ADAL" clId="{4112AE7B-FF72-40C4-9242-0CF855D7B0C6}" dt="2020-06-23T09:53:21.217" v="4129" actId="165"/>
          <ac:grpSpMkLst>
            <pc:docMk/>
            <pc:sldMk cId="3595376235" sldId="264"/>
            <ac:grpSpMk id="2" creationId="{532469E4-22EB-4F71-8429-C9FCC466055B}"/>
          </ac:grpSpMkLst>
        </pc:grpChg>
        <pc:grpChg chg="add del mod">
          <ac:chgData name="Leanne Gunn" userId="14a42ca1-d94e-4cd8-a549-91bd3d7933cc" providerId="ADAL" clId="{4112AE7B-FF72-40C4-9242-0CF855D7B0C6}" dt="2020-07-17T16:18:45.385" v="6437" actId="165"/>
          <ac:grpSpMkLst>
            <pc:docMk/>
            <pc:sldMk cId="3595376235" sldId="264"/>
            <ac:grpSpMk id="2" creationId="{ECE87DDA-8C3B-4DA7-BFBD-B476329A3128}"/>
          </ac:grpSpMkLst>
        </pc:grpChg>
        <pc:grpChg chg="add mod">
          <ac:chgData name="Leanne Gunn" userId="14a42ca1-d94e-4cd8-a549-91bd3d7933cc" providerId="ADAL" clId="{4112AE7B-FF72-40C4-9242-0CF855D7B0C6}" dt="2020-07-17T16:19:00.711" v="6439" actId="1076"/>
          <ac:grpSpMkLst>
            <pc:docMk/>
            <pc:sldMk cId="3595376235" sldId="264"/>
            <ac:grpSpMk id="4" creationId="{1171E229-0ECF-41DA-B254-D51E6359AD96}"/>
          </ac:grpSpMkLst>
        </pc:grpChg>
        <pc:picChg chg="mod">
          <ac:chgData name="Leanne Gunn" userId="14a42ca1-d94e-4cd8-a549-91bd3d7933cc" providerId="ADAL" clId="{4112AE7B-FF72-40C4-9242-0CF855D7B0C6}" dt="2020-06-25T15:50:22.970" v="4761" actId="1037"/>
          <ac:picMkLst>
            <pc:docMk/>
            <pc:sldMk cId="3595376235" sldId="264"/>
            <ac:picMk id="3" creationId="{5E805EC5-0CFD-439E-87B6-2DA3178B425F}"/>
          </ac:picMkLst>
        </pc:picChg>
        <pc:picChg chg="mod">
          <ac:chgData name="Leanne Gunn" userId="14a42ca1-d94e-4cd8-a549-91bd3d7933cc" providerId="ADAL" clId="{4112AE7B-FF72-40C4-9242-0CF855D7B0C6}" dt="2020-06-25T15:50:22.970" v="4761" actId="1037"/>
          <ac:picMkLst>
            <pc:docMk/>
            <pc:sldMk cId="3595376235" sldId="264"/>
            <ac:picMk id="8" creationId="{F02A2F6B-227E-4051-AF79-D5AB15434644}"/>
          </ac:picMkLst>
        </pc:picChg>
        <pc:picChg chg="mod">
          <ac:chgData name="Leanne Gunn" userId="14a42ca1-d94e-4cd8-a549-91bd3d7933cc" providerId="ADAL" clId="{4112AE7B-FF72-40C4-9242-0CF855D7B0C6}" dt="2020-06-25T15:50:22.970" v="4761" actId="1037"/>
          <ac:picMkLst>
            <pc:docMk/>
            <pc:sldMk cId="3595376235" sldId="264"/>
            <ac:picMk id="13" creationId="{653B13AF-120D-4B9B-9F9D-59C160A22D6B}"/>
          </ac:picMkLst>
        </pc:picChg>
        <pc:picChg chg="add del">
          <ac:chgData name="Leanne Gunn" userId="14a42ca1-d94e-4cd8-a549-91bd3d7933cc" providerId="ADAL" clId="{4112AE7B-FF72-40C4-9242-0CF855D7B0C6}" dt="2020-06-23T09:54:48.669" v="4145"/>
          <ac:picMkLst>
            <pc:docMk/>
            <pc:sldMk cId="3595376235" sldId="264"/>
            <ac:picMk id="26" creationId="{CE13BAE9-E4FB-4EF1-84FF-B9B453283F8D}"/>
          </ac:picMkLst>
        </pc:picChg>
        <pc:picChg chg="add del mod topLvl">
          <ac:chgData name="Leanne Gunn" userId="14a42ca1-d94e-4cd8-a549-91bd3d7933cc" providerId="ADAL" clId="{4112AE7B-FF72-40C4-9242-0CF855D7B0C6}" dt="2020-07-17T16:18:45.385" v="6437" actId="165"/>
          <ac:picMkLst>
            <pc:docMk/>
            <pc:sldMk cId="3595376235" sldId="264"/>
            <ac:picMk id="27" creationId="{3E01BE20-944A-420E-8091-709556B89AC0}"/>
          </ac:picMkLst>
        </pc:picChg>
        <pc:cxnChg chg="mod topLvl">
          <ac:chgData name="Leanne Gunn" userId="14a42ca1-d94e-4cd8-a549-91bd3d7933cc" providerId="ADAL" clId="{4112AE7B-FF72-40C4-9242-0CF855D7B0C6}" dt="2020-07-17T16:18:52.589" v="6438" actId="164"/>
          <ac:cxnSpMkLst>
            <pc:docMk/>
            <pc:sldMk cId="3595376235" sldId="264"/>
            <ac:cxnSpMk id="6" creationId="{F5292732-7C3A-4B2A-989D-3E1D6DBD7F23}"/>
          </ac:cxnSpMkLst>
        </pc:cxnChg>
        <pc:cxnChg chg="add mod topLvl">
          <ac:chgData name="Leanne Gunn" userId="14a42ca1-d94e-4cd8-a549-91bd3d7933cc" providerId="ADAL" clId="{4112AE7B-FF72-40C4-9242-0CF855D7B0C6}" dt="2020-07-17T16:18:52.589" v="6438" actId="164"/>
          <ac:cxnSpMkLst>
            <pc:docMk/>
            <pc:sldMk cId="3595376235" sldId="264"/>
            <ac:cxnSpMk id="23" creationId="{697AF31C-370F-41DB-BFB1-43C893AC6626}"/>
          </ac:cxnSpMkLst>
        </pc:cxnChg>
        <pc:cxnChg chg="add del mod ord">
          <ac:chgData name="Leanne Gunn" userId="14a42ca1-d94e-4cd8-a549-91bd3d7933cc" providerId="ADAL" clId="{4112AE7B-FF72-40C4-9242-0CF855D7B0C6}" dt="2020-06-25T15:44:00.265" v="4566" actId="478"/>
          <ac:cxnSpMkLst>
            <pc:docMk/>
            <pc:sldMk cId="3595376235" sldId="264"/>
            <ac:cxnSpMk id="41" creationId="{84066427-37CD-4260-A5D3-18F64DEABB2A}"/>
          </ac:cxnSpMkLst>
        </pc:cxnChg>
        <pc:cxnChg chg="del mod topLvl">
          <ac:chgData name="Leanne Gunn" userId="14a42ca1-d94e-4cd8-a549-91bd3d7933cc" providerId="ADAL" clId="{4112AE7B-FF72-40C4-9242-0CF855D7B0C6}" dt="2020-06-23T09:55:20.858" v="4150" actId="478"/>
          <ac:cxnSpMkLst>
            <pc:docMk/>
            <pc:sldMk cId="3595376235" sldId="264"/>
            <ac:cxnSpMk id="45" creationId="{522DA6F9-F0E6-43C3-8AC9-508CE2FE0D8A}"/>
          </ac:cxnSpMkLst>
        </pc:cxnChg>
        <pc:cxnChg chg="add del mod">
          <ac:chgData name="Leanne Gunn" userId="14a42ca1-d94e-4cd8-a549-91bd3d7933cc" providerId="ADAL" clId="{4112AE7B-FF72-40C4-9242-0CF855D7B0C6}" dt="2020-06-25T15:43:43.232" v="4544" actId="478"/>
          <ac:cxnSpMkLst>
            <pc:docMk/>
            <pc:sldMk cId="3595376235" sldId="264"/>
            <ac:cxnSpMk id="46" creationId="{22E19D34-E9DD-476C-9996-14837609F6C0}"/>
          </ac:cxnSpMkLst>
        </pc:cxnChg>
      </pc:sldChg>
      <pc:sldChg chg="addSp delSp modSp add mod">
        <pc:chgData name="Leanne Gunn" userId="14a42ca1-d94e-4cd8-a549-91bd3d7933cc" providerId="ADAL" clId="{4112AE7B-FF72-40C4-9242-0CF855D7B0C6}" dt="2020-07-14T16:50:44.214" v="6293" actId="1076"/>
        <pc:sldMkLst>
          <pc:docMk/>
          <pc:sldMk cId="1632209787" sldId="265"/>
        </pc:sldMkLst>
        <pc:spChg chg="del">
          <ac:chgData name="Leanne Gunn" userId="14a42ca1-d94e-4cd8-a549-91bd3d7933cc" providerId="ADAL" clId="{4112AE7B-FF72-40C4-9242-0CF855D7B0C6}" dt="2020-06-25T16:06:21.371" v="5782" actId="478"/>
          <ac:spMkLst>
            <pc:docMk/>
            <pc:sldMk cId="1632209787" sldId="265"/>
            <ac:spMk id="2" creationId="{47EA51DD-A62C-4C88-B9D7-770CC89E0A83}"/>
          </ac:spMkLst>
        </pc:spChg>
        <pc:spChg chg="del">
          <ac:chgData name="Leanne Gunn" userId="14a42ca1-d94e-4cd8-a549-91bd3d7933cc" providerId="ADAL" clId="{4112AE7B-FF72-40C4-9242-0CF855D7B0C6}" dt="2020-06-25T16:06:20.772" v="5781" actId="478"/>
          <ac:spMkLst>
            <pc:docMk/>
            <pc:sldMk cId="1632209787" sldId="265"/>
            <ac:spMk id="3" creationId="{E2D674BD-3444-41E2-90E6-41260F6BA5EA}"/>
          </ac:spMkLst>
        </pc:spChg>
        <pc:spChg chg="add del mod">
          <ac:chgData name="Leanne Gunn" userId="14a42ca1-d94e-4cd8-a549-91bd3d7933cc" providerId="ADAL" clId="{4112AE7B-FF72-40C4-9242-0CF855D7B0C6}" dt="2020-07-14T16:50:04.731" v="6273" actId="478"/>
          <ac:spMkLst>
            <pc:docMk/>
            <pc:sldMk cId="1632209787" sldId="265"/>
            <ac:spMk id="6" creationId="{346468BB-703D-4C50-9C75-7547D8BB071D}"/>
          </ac:spMkLst>
        </pc:spChg>
        <pc:spChg chg="add mod">
          <ac:chgData name="Leanne Gunn" userId="14a42ca1-d94e-4cd8-a549-91bd3d7933cc" providerId="ADAL" clId="{4112AE7B-FF72-40C4-9242-0CF855D7B0C6}" dt="2020-07-14T16:50:30.456" v="6291" actId="20577"/>
          <ac:spMkLst>
            <pc:docMk/>
            <pc:sldMk cId="1632209787" sldId="265"/>
            <ac:spMk id="17" creationId="{15D5161B-C7ED-41DA-BFDD-A1F7624FBC22}"/>
          </ac:spMkLst>
        </pc:spChg>
        <pc:graphicFrameChg chg="add del mod">
          <ac:chgData name="Leanne Gunn" userId="14a42ca1-d94e-4cd8-a549-91bd3d7933cc" providerId="ADAL" clId="{4112AE7B-FF72-40C4-9242-0CF855D7B0C6}" dt="2020-07-14T15:37:25.507" v="6144"/>
          <ac:graphicFrameMkLst>
            <pc:docMk/>
            <pc:sldMk cId="1632209787" sldId="265"/>
            <ac:graphicFrameMk id="9" creationId="{A33EF120-2E39-4CCB-927E-6A30DF8C4C33}"/>
          </ac:graphicFrameMkLst>
        </pc:graphicFrameChg>
        <pc:graphicFrameChg chg="add">
          <ac:chgData name="Leanne Gunn" userId="14a42ca1-d94e-4cd8-a549-91bd3d7933cc" providerId="ADAL" clId="{4112AE7B-FF72-40C4-9242-0CF855D7B0C6}" dt="2020-07-14T16:50:20.157" v="6278"/>
          <ac:graphicFrameMkLst>
            <pc:docMk/>
            <pc:sldMk cId="1632209787" sldId="265"/>
            <ac:graphicFrameMk id="18" creationId="{3804AFA4-8177-4818-8808-76FB09C6D1DC}"/>
          </ac:graphicFrameMkLst>
        </pc:graphicFrameChg>
        <pc:picChg chg="add del mod">
          <ac:chgData name="Leanne Gunn" userId="14a42ca1-d94e-4cd8-a549-91bd3d7933cc" providerId="ADAL" clId="{4112AE7B-FF72-40C4-9242-0CF855D7B0C6}" dt="2020-07-14T15:06:03.278" v="6123" actId="478"/>
          <ac:picMkLst>
            <pc:docMk/>
            <pc:sldMk cId="1632209787" sldId="265"/>
            <ac:picMk id="2" creationId="{56A4F9CD-6EF6-427D-99B3-FCD9D84DBFA0}"/>
          </ac:picMkLst>
        </pc:picChg>
        <pc:picChg chg="add del mod">
          <ac:chgData name="Leanne Gunn" userId="14a42ca1-d94e-4cd8-a549-91bd3d7933cc" providerId="ADAL" clId="{4112AE7B-FF72-40C4-9242-0CF855D7B0C6}" dt="2020-07-14T15:13:59.133" v="6131" actId="478"/>
          <ac:picMkLst>
            <pc:docMk/>
            <pc:sldMk cId="1632209787" sldId="265"/>
            <ac:picMk id="3" creationId="{BBE2F986-5B37-47B7-AF45-CF0A7ACCEC41}"/>
          </ac:picMkLst>
        </pc:picChg>
        <pc:picChg chg="add del mod">
          <ac:chgData name="Leanne Gunn" userId="14a42ca1-d94e-4cd8-a549-91bd3d7933cc" providerId="ADAL" clId="{4112AE7B-FF72-40C4-9242-0CF855D7B0C6}" dt="2020-07-14T15:36:40.404" v="6136" actId="478"/>
          <ac:picMkLst>
            <pc:docMk/>
            <pc:sldMk cId="1632209787" sldId="265"/>
            <ac:picMk id="7" creationId="{E58DB6F6-60C8-4942-9F55-F9D22893A200}"/>
          </ac:picMkLst>
        </pc:picChg>
        <pc:picChg chg="add del mod ord">
          <ac:chgData name="Leanne Gunn" userId="14a42ca1-d94e-4cd8-a549-91bd3d7933cc" providerId="ADAL" clId="{4112AE7B-FF72-40C4-9242-0CF855D7B0C6}" dt="2020-07-14T16:49:58.662" v="6272" actId="478"/>
          <ac:picMkLst>
            <pc:docMk/>
            <pc:sldMk cId="1632209787" sldId="265"/>
            <ac:picMk id="8" creationId="{BA12F52F-6B5E-4FAD-BECC-FC0944C0F3A7}"/>
          </ac:picMkLst>
        </pc:picChg>
        <pc:picChg chg="add del mod">
          <ac:chgData name="Leanne Gunn" userId="14a42ca1-d94e-4cd8-a549-91bd3d7933cc" providerId="ADAL" clId="{4112AE7B-FF72-40C4-9242-0CF855D7B0C6}" dt="2020-07-14T15:38:49.652" v="6156"/>
          <ac:picMkLst>
            <pc:docMk/>
            <pc:sldMk cId="1632209787" sldId="265"/>
            <ac:picMk id="10" creationId="{450BFE3A-7701-46AB-B04F-7E062A8BE5C5}"/>
          </ac:picMkLst>
        </pc:picChg>
        <pc:picChg chg="add del mod">
          <ac:chgData name="Leanne Gunn" userId="14a42ca1-d94e-4cd8-a549-91bd3d7933cc" providerId="ADAL" clId="{4112AE7B-FF72-40C4-9242-0CF855D7B0C6}" dt="2020-07-14T16:49:58.101" v="6271" actId="478"/>
          <ac:picMkLst>
            <pc:docMk/>
            <pc:sldMk cId="1632209787" sldId="265"/>
            <ac:picMk id="11" creationId="{326E7898-1AAB-46B2-835B-399FAFF23348}"/>
          </ac:picMkLst>
        </pc:picChg>
        <pc:picChg chg="add del mod">
          <ac:chgData name="Leanne Gunn" userId="14a42ca1-d94e-4cd8-a549-91bd3d7933cc" providerId="ADAL" clId="{4112AE7B-FF72-40C4-9242-0CF855D7B0C6}" dt="2020-07-14T16:49:51.346" v="6257"/>
          <ac:picMkLst>
            <pc:docMk/>
            <pc:sldMk cId="1632209787" sldId="265"/>
            <ac:picMk id="14" creationId="{60F3594C-DF41-490F-BA2B-40AEF5874739}"/>
          </ac:picMkLst>
        </pc:picChg>
        <pc:picChg chg="add mod">
          <ac:chgData name="Leanne Gunn" userId="14a42ca1-d94e-4cd8-a549-91bd3d7933cc" providerId="ADAL" clId="{4112AE7B-FF72-40C4-9242-0CF855D7B0C6}" dt="2020-07-14T16:50:44.214" v="6293" actId="1076"/>
          <ac:picMkLst>
            <pc:docMk/>
            <pc:sldMk cId="1632209787" sldId="265"/>
            <ac:picMk id="19" creationId="{9863CAB3-30E8-42A4-A2F1-C1E601DAF02F}"/>
          </ac:picMkLst>
        </pc:picChg>
        <pc:cxnChg chg="add del mod">
          <ac:chgData name="Leanne Gunn" userId="14a42ca1-d94e-4cd8-a549-91bd3d7933cc" providerId="ADAL" clId="{4112AE7B-FF72-40C4-9242-0CF855D7B0C6}" dt="2020-07-14T16:50:05.655" v="6274" actId="478"/>
          <ac:cxnSpMkLst>
            <pc:docMk/>
            <pc:sldMk cId="1632209787" sldId="265"/>
            <ac:cxnSpMk id="4" creationId="{47CD7A0C-4D91-4E59-9598-F21E5E290BE0}"/>
          </ac:cxnSpMkLst>
        </pc:cxnChg>
        <pc:cxnChg chg="add del mod">
          <ac:chgData name="Leanne Gunn" userId="14a42ca1-d94e-4cd8-a549-91bd3d7933cc" providerId="ADAL" clId="{4112AE7B-FF72-40C4-9242-0CF855D7B0C6}" dt="2020-07-14T16:50:06.309" v="6275" actId="478"/>
          <ac:cxnSpMkLst>
            <pc:docMk/>
            <pc:sldMk cId="1632209787" sldId="265"/>
            <ac:cxnSpMk id="5" creationId="{752199E3-116D-4D75-8F19-FD0564E0AF84}"/>
          </ac:cxnSpMkLst>
        </pc:cxnChg>
        <pc:cxnChg chg="add">
          <ac:chgData name="Leanne Gunn" userId="14a42ca1-d94e-4cd8-a549-91bd3d7933cc" providerId="ADAL" clId="{4112AE7B-FF72-40C4-9242-0CF855D7B0C6}" dt="2020-07-14T16:50:07.308" v="6276"/>
          <ac:cxnSpMkLst>
            <pc:docMk/>
            <pc:sldMk cId="1632209787" sldId="265"/>
            <ac:cxnSpMk id="15" creationId="{B7B4E188-AF5B-4F70-A326-10B4F01A7F8F}"/>
          </ac:cxnSpMkLst>
        </pc:cxnChg>
        <pc:cxnChg chg="add">
          <ac:chgData name="Leanne Gunn" userId="14a42ca1-d94e-4cd8-a549-91bd3d7933cc" providerId="ADAL" clId="{4112AE7B-FF72-40C4-9242-0CF855D7B0C6}" dt="2020-07-14T16:50:07.308" v="6276"/>
          <ac:cxnSpMkLst>
            <pc:docMk/>
            <pc:sldMk cId="1632209787" sldId="265"/>
            <ac:cxnSpMk id="16" creationId="{B7198621-25A4-4D1C-B039-3D9C8D54DF8B}"/>
          </ac:cxnSpMkLst>
        </pc:cxnChg>
      </pc:sldChg>
      <pc:sldChg chg="addSp delSp modSp add mod">
        <pc:chgData name="Leanne Gunn" userId="14a42ca1-d94e-4cd8-a549-91bd3d7933cc" providerId="ADAL" clId="{4112AE7B-FF72-40C4-9242-0CF855D7B0C6}" dt="2020-07-14T15:38:58.037" v="6159" actId="1076"/>
        <pc:sldMkLst>
          <pc:docMk/>
          <pc:sldMk cId="2991125857" sldId="266"/>
        </pc:sldMkLst>
        <pc:spChg chg="mod">
          <ac:chgData name="Leanne Gunn" userId="14a42ca1-d94e-4cd8-a549-91bd3d7933cc" providerId="ADAL" clId="{4112AE7B-FF72-40C4-9242-0CF855D7B0C6}" dt="2020-06-25T16:11:51.148" v="5887" actId="27636"/>
          <ac:spMkLst>
            <pc:docMk/>
            <pc:sldMk cId="2991125857" sldId="266"/>
            <ac:spMk id="6" creationId="{346468BB-703D-4C50-9C75-7547D8BB071D}"/>
          </ac:spMkLst>
        </pc:spChg>
        <pc:graphicFrameChg chg="add del">
          <ac:chgData name="Leanne Gunn" userId="14a42ca1-d94e-4cd8-a549-91bd3d7933cc" providerId="ADAL" clId="{4112AE7B-FF72-40C4-9242-0CF855D7B0C6}" dt="2020-07-14T15:38:53.429" v="6158" actId="478"/>
          <ac:graphicFrameMkLst>
            <pc:docMk/>
            <pc:sldMk cId="2991125857" sldId="266"/>
            <ac:graphicFrameMk id="7" creationId="{0ECAAE51-9E90-4F5F-B7A9-91A819976540}"/>
          </ac:graphicFrameMkLst>
        </pc:graphicFrameChg>
        <pc:picChg chg="add mod">
          <ac:chgData name="Leanne Gunn" userId="14a42ca1-d94e-4cd8-a549-91bd3d7933cc" providerId="ADAL" clId="{4112AE7B-FF72-40C4-9242-0CF855D7B0C6}" dt="2020-07-14T15:38:58.037" v="6159" actId="1076"/>
          <ac:picMkLst>
            <pc:docMk/>
            <pc:sldMk cId="2991125857" sldId="266"/>
            <ac:picMk id="8" creationId="{A6BF9B1A-C016-4D00-893D-154ECC5427D6}"/>
          </ac:picMkLst>
        </pc:picChg>
      </pc:sldChg>
      <pc:sldChg chg="addSp delSp modSp add del">
        <pc:chgData name="Leanne Gunn" userId="14a42ca1-d94e-4cd8-a549-91bd3d7933cc" providerId="ADAL" clId="{4112AE7B-FF72-40C4-9242-0CF855D7B0C6}" dt="2020-07-14T15:40:05.303" v="6196" actId="2696"/>
        <pc:sldMkLst>
          <pc:docMk/>
          <pc:sldMk cId="3201825749" sldId="267"/>
        </pc:sldMkLst>
        <pc:spChg chg="del">
          <ac:chgData name="Leanne Gunn" userId="14a42ca1-d94e-4cd8-a549-91bd3d7933cc" providerId="ADAL" clId="{4112AE7B-FF72-40C4-9242-0CF855D7B0C6}" dt="2020-06-25T16:12:30.504" v="5897" actId="478"/>
          <ac:spMkLst>
            <pc:docMk/>
            <pc:sldMk cId="3201825749" sldId="267"/>
            <ac:spMk id="2" creationId="{EA5501E7-FF6F-4B16-BEC7-AE044A8312A3}"/>
          </ac:spMkLst>
        </pc:spChg>
        <pc:spChg chg="del">
          <ac:chgData name="Leanne Gunn" userId="14a42ca1-d94e-4cd8-a549-91bd3d7933cc" providerId="ADAL" clId="{4112AE7B-FF72-40C4-9242-0CF855D7B0C6}" dt="2020-06-25T16:12:29.894" v="5896" actId="478"/>
          <ac:spMkLst>
            <pc:docMk/>
            <pc:sldMk cId="3201825749" sldId="267"/>
            <ac:spMk id="3" creationId="{BEAB872E-C9C6-4C9A-AB46-9F511B8F50B1}"/>
          </ac:spMkLst>
        </pc:spChg>
        <pc:spChg chg="add mod">
          <ac:chgData name="Leanne Gunn" userId="14a42ca1-d94e-4cd8-a549-91bd3d7933cc" providerId="ADAL" clId="{4112AE7B-FF72-40C4-9242-0CF855D7B0C6}" dt="2020-07-14T15:39:48.335" v="6195" actId="20577"/>
          <ac:spMkLst>
            <pc:docMk/>
            <pc:sldMk cId="3201825749" sldId="267"/>
            <ac:spMk id="6" creationId="{2CD23BAC-065A-41AE-8960-5E271427047A}"/>
          </ac:spMkLst>
        </pc:spChg>
        <pc:cxnChg chg="add">
          <ac:chgData name="Leanne Gunn" userId="14a42ca1-d94e-4cd8-a549-91bd3d7933cc" providerId="ADAL" clId="{4112AE7B-FF72-40C4-9242-0CF855D7B0C6}" dt="2020-06-25T16:12:28.096" v="5895"/>
          <ac:cxnSpMkLst>
            <pc:docMk/>
            <pc:sldMk cId="3201825749" sldId="267"/>
            <ac:cxnSpMk id="4" creationId="{825B74A8-06FD-4DFC-A54A-8A0FFCF314BA}"/>
          </ac:cxnSpMkLst>
        </pc:cxnChg>
        <pc:cxnChg chg="add">
          <ac:chgData name="Leanne Gunn" userId="14a42ca1-d94e-4cd8-a549-91bd3d7933cc" providerId="ADAL" clId="{4112AE7B-FF72-40C4-9242-0CF855D7B0C6}" dt="2020-06-25T16:12:28.096" v="5895"/>
          <ac:cxnSpMkLst>
            <pc:docMk/>
            <pc:sldMk cId="3201825749" sldId="267"/>
            <ac:cxnSpMk id="5" creationId="{86D50439-85DF-4C63-B5CC-FF12CE4FBDEE}"/>
          </ac:cxnSpMkLst>
        </pc:cxnChg>
      </pc:sldChg>
      <pc:sldChg chg="addSp delSp modSp add mod">
        <pc:chgData name="Leanne Gunn" userId="14a42ca1-d94e-4cd8-a549-91bd3d7933cc" providerId="ADAL" clId="{4112AE7B-FF72-40C4-9242-0CF855D7B0C6}" dt="2020-07-21T17:04:48.294" v="6836"/>
        <pc:sldMkLst>
          <pc:docMk/>
          <pc:sldMk cId="3116256728" sldId="268"/>
        </pc:sldMkLst>
        <pc:spChg chg="mod">
          <ac:chgData name="Leanne Gunn" userId="14a42ca1-d94e-4cd8-a549-91bd3d7933cc" providerId="ADAL" clId="{4112AE7B-FF72-40C4-9242-0CF855D7B0C6}" dt="2020-07-14T15:39:17.663" v="6174" actId="20577"/>
          <ac:spMkLst>
            <pc:docMk/>
            <pc:sldMk cId="3116256728" sldId="268"/>
            <ac:spMk id="6" creationId="{346468BB-703D-4C50-9C75-7547D8BB071D}"/>
          </ac:spMkLst>
        </pc:spChg>
        <pc:graphicFrameChg chg="add del mod">
          <ac:chgData name="Leanne Gunn" userId="14a42ca1-d94e-4cd8-a549-91bd3d7933cc" providerId="ADAL" clId="{4112AE7B-FF72-40C4-9242-0CF855D7B0C6}" dt="2020-07-21T16:48:29.219" v="6821" actId="478"/>
          <ac:graphicFrameMkLst>
            <pc:docMk/>
            <pc:sldMk cId="3116256728" sldId="268"/>
            <ac:graphicFrameMk id="7" creationId="{F36F7CB1-5FBC-470C-8960-DA3B8521F403}"/>
          </ac:graphicFrameMkLst>
        </pc:graphicFrameChg>
        <pc:graphicFrameChg chg="add del mod">
          <ac:chgData name="Leanne Gunn" userId="14a42ca1-d94e-4cd8-a549-91bd3d7933cc" providerId="ADAL" clId="{4112AE7B-FF72-40C4-9242-0CF855D7B0C6}" dt="2020-07-21T16:54:52.076" v="6828" actId="478"/>
          <ac:graphicFrameMkLst>
            <pc:docMk/>
            <pc:sldMk cId="3116256728" sldId="268"/>
            <ac:graphicFrameMk id="8" creationId="{F36F7CB1-5FBC-470C-8960-DA3B8521F403}"/>
          </ac:graphicFrameMkLst>
        </pc:graphicFrameChg>
        <pc:graphicFrameChg chg="add del">
          <ac:chgData name="Leanne Gunn" userId="14a42ca1-d94e-4cd8-a549-91bd3d7933cc" providerId="ADAL" clId="{4112AE7B-FF72-40C4-9242-0CF855D7B0C6}" dt="2020-07-21T16:54:49.093" v="6827" actId="478"/>
          <ac:graphicFrameMkLst>
            <pc:docMk/>
            <pc:sldMk cId="3116256728" sldId="268"/>
            <ac:graphicFrameMk id="9" creationId="{F36F7CB1-5FBC-470C-8960-DA3B8521F403}"/>
          </ac:graphicFrameMkLst>
        </pc:graphicFrameChg>
        <pc:graphicFrameChg chg="add del mod">
          <ac:chgData name="Leanne Gunn" userId="14a42ca1-d94e-4cd8-a549-91bd3d7933cc" providerId="ADAL" clId="{4112AE7B-FF72-40C4-9242-0CF855D7B0C6}" dt="2020-07-21T17:03:58.391" v="6832" actId="478"/>
          <ac:graphicFrameMkLst>
            <pc:docMk/>
            <pc:sldMk cId="3116256728" sldId="268"/>
            <ac:graphicFrameMk id="10" creationId="{F36F7CB1-5FBC-470C-8960-DA3B8521F403}"/>
          </ac:graphicFrameMkLst>
        </pc:graphicFrameChg>
        <pc:graphicFrameChg chg="add">
          <ac:chgData name="Leanne Gunn" userId="14a42ca1-d94e-4cd8-a549-91bd3d7933cc" providerId="ADAL" clId="{4112AE7B-FF72-40C4-9242-0CF855D7B0C6}" dt="2020-07-21T17:04:04.264" v="6834"/>
          <ac:graphicFrameMkLst>
            <pc:docMk/>
            <pc:sldMk cId="3116256728" sldId="268"/>
            <ac:graphicFrameMk id="11" creationId="{F36F7CB1-5FBC-470C-8960-DA3B8521F403}"/>
          </ac:graphicFrameMkLst>
        </pc:graphicFrameChg>
        <pc:graphicFrameChg chg="add">
          <ac:chgData name="Leanne Gunn" userId="14a42ca1-d94e-4cd8-a549-91bd3d7933cc" providerId="ADAL" clId="{4112AE7B-FF72-40C4-9242-0CF855D7B0C6}" dt="2020-07-21T17:04:48.294" v="6836"/>
          <ac:graphicFrameMkLst>
            <pc:docMk/>
            <pc:sldMk cId="3116256728" sldId="268"/>
            <ac:graphicFrameMk id="12" creationId="{971AD0B9-0C48-423F-92D6-F802E5832F59}"/>
          </ac:graphicFrameMkLst>
        </pc:graphicFrameChg>
        <pc:picChg chg="mod">
          <ac:chgData name="Leanne Gunn" userId="14a42ca1-d94e-4cd8-a549-91bd3d7933cc" providerId="ADAL" clId="{4112AE7B-FF72-40C4-9242-0CF855D7B0C6}" dt="2020-07-16T16:04:12.998" v="6295" actId="1076"/>
          <ac:picMkLst>
            <pc:docMk/>
            <pc:sldMk cId="3116256728" sldId="268"/>
            <ac:picMk id="2" creationId="{BE6ED9D4-F91C-476D-9206-85AB6304F5EB}"/>
          </ac:picMkLst>
        </pc:picChg>
        <pc:picChg chg="add mod">
          <ac:chgData name="Leanne Gunn" userId="14a42ca1-d94e-4cd8-a549-91bd3d7933cc" providerId="ADAL" clId="{4112AE7B-FF72-40C4-9242-0CF855D7B0C6}" dt="2020-07-14T16:51:27.438" v="6294" actId="1076"/>
          <ac:picMkLst>
            <pc:docMk/>
            <pc:sldMk cId="3116256728" sldId="268"/>
            <ac:picMk id="7" creationId="{E21B47E4-749D-485F-B16C-075A1477BB32}"/>
          </ac:picMkLst>
        </pc:picChg>
        <pc:cxnChg chg="mod">
          <ac:chgData name="Leanne Gunn" userId="14a42ca1-d94e-4cd8-a549-91bd3d7933cc" providerId="ADAL" clId="{4112AE7B-FF72-40C4-9242-0CF855D7B0C6}" dt="2020-07-14T15:39:23.066" v="6175" actId="14100"/>
          <ac:cxnSpMkLst>
            <pc:docMk/>
            <pc:sldMk cId="3116256728" sldId="268"/>
            <ac:cxnSpMk id="4" creationId="{47CD7A0C-4D91-4E59-9598-F21E5E290BE0}"/>
          </ac:cxnSpMkLst>
        </pc:cxnChg>
        <pc:cxnChg chg="mod">
          <ac:chgData name="Leanne Gunn" userId="14a42ca1-d94e-4cd8-a549-91bd3d7933cc" providerId="ADAL" clId="{4112AE7B-FF72-40C4-9242-0CF855D7B0C6}" dt="2020-07-14T15:39:26.487" v="6176" actId="14100"/>
          <ac:cxnSpMkLst>
            <pc:docMk/>
            <pc:sldMk cId="3116256728" sldId="268"/>
            <ac:cxnSpMk id="5" creationId="{752199E3-116D-4D75-8F19-FD0564E0AF84}"/>
          </ac:cxnSpMkLst>
        </pc:cxnChg>
      </pc:sldChg>
      <pc:sldChg chg="addSp delSp modSp add mod">
        <pc:chgData name="Leanne Gunn" userId="14a42ca1-d94e-4cd8-a549-91bd3d7933cc" providerId="ADAL" clId="{4112AE7B-FF72-40C4-9242-0CF855D7B0C6}" dt="2020-07-21T16:32:15.142" v="6817" actId="164"/>
        <pc:sldMkLst>
          <pc:docMk/>
          <pc:sldMk cId="662313154" sldId="269"/>
        </pc:sldMkLst>
        <pc:spChg chg="add mod ord topLvl">
          <ac:chgData name="Leanne Gunn" userId="14a42ca1-d94e-4cd8-a549-91bd3d7933cc" providerId="ADAL" clId="{4112AE7B-FF72-40C4-9242-0CF855D7B0C6}" dt="2020-07-21T16:32:15.142" v="6817" actId="164"/>
          <ac:spMkLst>
            <pc:docMk/>
            <pc:sldMk cId="662313154" sldId="269"/>
            <ac:spMk id="2" creationId="{1376287E-B64D-49D7-BDBE-D4220349B737}"/>
          </ac:spMkLst>
        </pc:spChg>
        <pc:spChg chg="del">
          <ac:chgData name="Leanne Gunn" userId="14a42ca1-d94e-4cd8-a549-91bd3d7933cc" providerId="ADAL" clId="{4112AE7B-FF72-40C4-9242-0CF855D7B0C6}" dt="2020-06-25T16:12:40.760" v="5920" actId="478"/>
          <ac:spMkLst>
            <pc:docMk/>
            <pc:sldMk cId="662313154" sldId="269"/>
            <ac:spMk id="2" creationId="{DAD6FE2D-B62C-418D-8C4D-85DB12555BA5}"/>
          </ac:spMkLst>
        </pc:spChg>
        <pc:spChg chg="del">
          <ac:chgData name="Leanne Gunn" userId="14a42ca1-d94e-4cd8-a549-91bd3d7933cc" providerId="ADAL" clId="{4112AE7B-FF72-40C4-9242-0CF855D7B0C6}" dt="2020-06-25T16:12:40.265" v="5919" actId="478"/>
          <ac:spMkLst>
            <pc:docMk/>
            <pc:sldMk cId="662313154" sldId="269"/>
            <ac:spMk id="3" creationId="{6DEAB805-88DB-49CD-BB6A-F5A98F847897}"/>
          </ac:spMkLst>
        </pc:spChg>
        <pc:spChg chg="add mod ord topLvl">
          <ac:chgData name="Leanne Gunn" userId="14a42ca1-d94e-4cd8-a549-91bd3d7933cc" providerId="ADAL" clId="{4112AE7B-FF72-40C4-9242-0CF855D7B0C6}" dt="2020-07-21T16:32:15.142" v="6817" actId="164"/>
          <ac:spMkLst>
            <pc:docMk/>
            <pc:sldMk cId="662313154" sldId="269"/>
            <ac:spMk id="3" creationId="{ACB0AE19-7AB7-49F6-9F48-0F77AC7884AA}"/>
          </ac:spMkLst>
        </pc:spChg>
        <pc:spChg chg="add mod">
          <ac:chgData name="Leanne Gunn" userId="14a42ca1-d94e-4cd8-a549-91bd3d7933cc" providerId="ADAL" clId="{4112AE7B-FF72-40C4-9242-0CF855D7B0C6}" dt="2020-06-25T16:12:50.473" v="5932" actId="20577"/>
          <ac:spMkLst>
            <pc:docMk/>
            <pc:sldMk cId="662313154" sldId="269"/>
            <ac:spMk id="6" creationId="{FE25A4AE-064C-429D-96B3-FDF1A27F9406}"/>
          </ac:spMkLst>
        </pc:spChg>
        <pc:grpChg chg="add del mod">
          <ac:chgData name="Leanne Gunn" userId="14a42ca1-d94e-4cd8-a549-91bd3d7933cc" providerId="ADAL" clId="{4112AE7B-FF72-40C4-9242-0CF855D7B0C6}" dt="2020-07-21T16:26:22.478" v="6781" actId="165"/>
          <ac:grpSpMkLst>
            <pc:docMk/>
            <pc:sldMk cId="662313154" sldId="269"/>
            <ac:grpSpMk id="19" creationId="{B1977500-19EF-48A4-8940-94052DF49B61}"/>
          </ac:grpSpMkLst>
        </pc:grpChg>
        <pc:grpChg chg="add mod">
          <ac:chgData name="Leanne Gunn" userId="14a42ca1-d94e-4cd8-a549-91bd3d7933cc" providerId="ADAL" clId="{4112AE7B-FF72-40C4-9242-0CF855D7B0C6}" dt="2020-07-21T16:32:15.142" v="6817" actId="164"/>
          <ac:grpSpMkLst>
            <pc:docMk/>
            <pc:sldMk cId="662313154" sldId="269"/>
            <ac:grpSpMk id="23" creationId="{9DDA5A11-5A8E-4026-8014-03A205126044}"/>
          </ac:grpSpMkLst>
        </pc:grpChg>
        <pc:graphicFrameChg chg="add del mod">
          <ac:chgData name="Leanne Gunn" userId="14a42ca1-d94e-4cd8-a549-91bd3d7933cc" providerId="ADAL" clId="{4112AE7B-FF72-40C4-9242-0CF855D7B0C6}" dt="2020-07-21T16:20:43.450" v="6761" actId="478"/>
          <ac:graphicFrameMkLst>
            <pc:docMk/>
            <pc:sldMk cId="662313154" sldId="269"/>
            <ac:graphicFrameMk id="7" creationId="{F36F7CB1-5FBC-470C-8960-DA3B8521F403}"/>
          </ac:graphicFrameMkLst>
        </pc:graphicFrameChg>
        <pc:graphicFrameChg chg="add del mod">
          <ac:chgData name="Leanne Gunn" userId="14a42ca1-d94e-4cd8-a549-91bd3d7933cc" providerId="ADAL" clId="{4112AE7B-FF72-40C4-9242-0CF855D7B0C6}" dt="2020-07-21T16:21:17.295" v="6770" actId="478"/>
          <ac:graphicFrameMkLst>
            <pc:docMk/>
            <pc:sldMk cId="662313154" sldId="269"/>
            <ac:graphicFrameMk id="20" creationId="{F36F7CB1-5FBC-470C-8960-DA3B8521F403}"/>
          </ac:graphicFrameMkLst>
        </pc:graphicFrameChg>
        <pc:picChg chg="add del mod">
          <ac:chgData name="Leanne Gunn" userId="14a42ca1-d94e-4cd8-a549-91bd3d7933cc" providerId="ADAL" clId="{4112AE7B-FF72-40C4-9242-0CF855D7B0C6}" dt="2020-07-20T15:12:23.260" v="6531" actId="478"/>
          <ac:picMkLst>
            <pc:docMk/>
            <pc:sldMk cId="662313154" sldId="269"/>
            <ac:picMk id="2" creationId="{AAB75240-EDEE-4D95-AE99-8DFE4BB57CB6}"/>
          </ac:picMkLst>
        </pc:picChg>
        <pc:picChg chg="add del mod">
          <ac:chgData name="Leanne Gunn" userId="14a42ca1-d94e-4cd8-a549-91bd3d7933cc" providerId="ADAL" clId="{4112AE7B-FF72-40C4-9242-0CF855D7B0C6}" dt="2020-07-20T15:12:54.517" v="6535" actId="478"/>
          <ac:picMkLst>
            <pc:docMk/>
            <pc:sldMk cId="662313154" sldId="269"/>
            <ac:picMk id="3" creationId="{E9B43911-EB50-4988-A1E9-15C3CD8F5DAF}"/>
          </ac:picMkLst>
        </pc:picChg>
        <pc:picChg chg="add mod topLvl">
          <ac:chgData name="Leanne Gunn" userId="14a42ca1-d94e-4cd8-a549-91bd3d7933cc" providerId="ADAL" clId="{4112AE7B-FF72-40C4-9242-0CF855D7B0C6}" dt="2020-07-21T16:32:15.142" v="6817" actId="164"/>
          <ac:picMkLst>
            <pc:docMk/>
            <pc:sldMk cId="662313154" sldId="269"/>
            <ac:picMk id="12" creationId="{6D5A6B82-3057-4648-B7D9-DE6830CCB450}"/>
          </ac:picMkLst>
        </pc:picChg>
        <pc:picChg chg="add mod topLvl">
          <ac:chgData name="Leanne Gunn" userId="14a42ca1-d94e-4cd8-a549-91bd3d7933cc" providerId="ADAL" clId="{4112AE7B-FF72-40C4-9242-0CF855D7B0C6}" dt="2020-07-21T16:32:15.142" v="6817" actId="164"/>
          <ac:picMkLst>
            <pc:docMk/>
            <pc:sldMk cId="662313154" sldId="269"/>
            <ac:picMk id="13" creationId="{9F9CCE3F-6106-4305-9A31-10E0BD234606}"/>
          </ac:picMkLst>
        </pc:picChg>
        <pc:picChg chg="add mod topLvl">
          <ac:chgData name="Leanne Gunn" userId="14a42ca1-d94e-4cd8-a549-91bd3d7933cc" providerId="ADAL" clId="{4112AE7B-FF72-40C4-9242-0CF855D7B0C6}" dt="2020-07-21T16:32:15.142" v="6817" actId="164"/>
          <ac:picMkLst>
            <pc:docMk/>
            <pc:sldMk cId="662313154" sldId="269"/>
            <ac:picMk id="14" creationId="{9388EA1F-88E7-4BEA-B982-F51668E2751C}"/>
          </ac:picMkLst>
        </pc:picChg>
        <pc:picChg chg="add mod topLvl">
          <ac:chgData name="Leanne Gunn" userId="14a42ca1-d94e-4cd8-a549-91bd3d7933cc" providerId="ADAL" clId="{4112AE7B-FF72-40C4-9242-0CF855D7B0C6}" dt="2020-07-21T16:32:15.142" v="6817" actId="164"/>
          <ac:picMkLst>
            <pc:docMk/>
            <pc:sldMk cId="662313154" sldId="269"/>
            <ac:picMk id="15" creationId="{E4D68668-FFBA-452C-8F98-DDECEB8C7FAE}"/>
          </ac:picMkLst>
        </pc:picChg>
        <pc:picChg chg="add mod topLvl">
          <ac:chgData name="Leanne Gunn" userId="14a42ca1-d94e-4cd8-a549-91bd3d7933cc" providerId="ADAL" clId="{4112AE7B-FF72-40C4-9242-0CF855D7B0C6}" dt="2020-07-21T16:32:15.142" v="6817" actId="164"/>
          <ac:picMkLst>
            <pc:docMk/>
            <pc:sldMk cId="662313154" sldId="269"/>
            <ac:picMk id="16" creationId="{F4DCC334-9104-4166-A1DE-C1A4F0BDEC34}"/>
          </ac:picMkLst>
        </pc:picChg>
        <pc:picChg chg="add mod topLvl">
          <ac:chgData name="Leanne Gunn" userId="14a42ca1-d94e-4cd8-a549-91bd3d7933cc" providerId="ADAL" clId="{4112AE7B-FF72-40C4-9242-0CF855D7B0C6}" dt="2020-07-21T16:32:15.142" v="6817" actId="164"/>
          <ac:picMkLst>
            <pc:docMk/>
            <pc:sldMk cId="662313154" sldId="269"/>
            <ac:picMk id="17" creationId="{997A280B-97C2-4E85-82A6-DE132DB68AAB}"/>
          </ac:picMkLst>
        </pc:picChg>
        <pc:picChg chg="add mod topLvl">
          <ac:chgData name="Leanne Gunn" userId="14a42ca1-d94e-4cd8-a549-91bd3d7933cc" providerId="ADAL" clId="{4112AE7B-FF72-40C4-9242-0CF855D7B0C6}" dt="2020-07-21T16:32:15.142" v="6817" actId="164"/>
          <ac:picMkLst>
            <pc:docMk/>
            <pc:sldMk cId="662313154" sldId="269"/>
            <ac:picMk id="18" creationId="{E91D17C6-386E-492B-950C-84091F74FDBD}"/>
          </ac:picMkLst>
        </pc:picChg>
        <pc:cxnChg chg="add">
          <ac:chgData name="Leanne Gunn" userId="14a42ca1-d94e-4cd8-a549-91bd3d7933cc" providerId="ADAL" clId="{4112AE7B-FF72-40C4-9242-0CF855D7B0C6}" dt="2020-06-25T16:12:45.331" v="5921"/>
          <ac:cxnSpMkLst>
            <pc:docMk/>
            <pc:sldMk cId="662313154" sldId="269"/>
            <ac:cxnSpMk id="4" creationId="{078A8222-F54F-49B4-BC54-D3C576F523DE}"/>
          </ac:cxnSpMkLst>
        </pc:cxnChg>
        <pc:cxnChg chg="add">
          <ac:chgData name="Leanne Gunn" userId="14a42ca1-d94e-4cd8-a549-91bd3d7933cc" providerId="ADAL" clId="{4112AE7B-FF72-40C4-9242-0CF855D7B0C6}" dt="2020-06-25T16:12:45.331" v="5921"/>
          <ac:cxnSpMkLst>
            <pc:docMk/>
            <pc:sldMk cId="662313154" sldId="269"/>
            <ac:cxnSpMk id="5" creationId="{AF023BF2-5696-477E-B692-00FDD6FEDDF6}"/>
          </ac:cxnSpMkLst>
        </pc:cxnChg>
        <pc:cxnChg chg="add mod topLvl">
          <ac:chgData name="Leanne Gunn" userId="14a42ca1-d94e-4cd8-a549-91bd3d7933cc" providerId="ADAL" clId="{4112AE7B-FF72-40C4-9242-0CF855D7B0C6}" dt="2020-07-21T16:32:15.142" v="6817" actId="164"/>
          <ac:cxnSpMkLst>
            <pc:docMk/>
            <pc:sldMk cId="662313154" sldId="269"/>
            <ac:cxnSpMk id="8" creationId="{4576D4B9-2E03-4C77-976B-CD8509BF8523}"/>
          </ac:cxnSpMkLst>
        </pc:cxnChg>
        <pc:cxnChg chg="add mod topLvl">
          <ac:chgData name="Leanne Gunn" userId="14a42ca1-d94e-4cd8-a549-91bd3d7933cc" providerId="ADAL" clId="{4112AE7B-FF72-40C4-9242-0CF855D7B0C6}" dt="2020-07-21T16:32:15.142" v="6817" actId="164"/>
          <ac:cxnSpMkLst>
            <pc:docMk/>
            <pc:sldMk cId="662313154" sldId="269"/>
            <ac:cxnSpMk id="10" creationId="{F29B9636-D902-4B61-9371-82602EE319AE}"/>
          </ac:cxnSpMkLst>
        </pc:cxnChg>
      </pc:sldChg>
      <pc:sldChg chg="modSp">
        <pc:chgData name="Leanne Gunn" userId="14a42ca1-d94e-4cd8-a549-91bd3d7933cc" providerId="ADAL" clId="{4112AE7B-FF72-40C4-9242-0CF855D7B0C6}" dt="2020-07-17T16:21:09.683" v="6526" actId="20577"/>
        <pc:sldMkLst>
          <pc:docMk/>
          <pc:sldMk cId="365645289" sldId="270"/>
        </pc:sldMkLst>
        <pc:spChg chg="mod">
          <ac:chgData name="Leanne Gunn" userId="14a42ca1-d94e-4cd8-a549-91bd3d7933cc" providerId="ADAL" clId="{4112AE7B-FF72-40C4-9242-0CF855D7B0C6}" dt="2020-07-17T16:21:09.683" v="6526" actId="20577"/>
          <ac:spMkLst>
            <pc:docMk/>
            <pc:sldMk cId="365645289" sldId="270"/>
            <ac:spMk id="25" creationId="{9D759EB3-ECE4-4E12-A5CB-C5CF56355B35}"/>
          </ac:spMkLst>
        </pc:spChg>
      </pc:sldChg>
      <pc:sldChg chg="add del">
        <pc:chgData name="Leanne Gunn" userId="14a42ca1-d94e-4cd8-a549-91bd3d7933cc" providerId="ADAL" clId="{4112AE7B-FF72-40C4-9242-0CF855D7B0C6}" dt="2020-07-03T16:26:19.221" v="6120" actId="2696"/>
        <pc:sldMkLst>
          <pc:docMk/>
          <pc:sldMk cId="1120440024" sldId="270"/>
        </pc:sldMkLst>
      </pc:sldChg>
      <pc:sldChg chg="delSp add del">
        <pc:chgData name="Leanne Gunn" userId="14a42ca1-d94e-4cd8-a549-91bd3d7933cc" providerId="ADAL" clId="{4112AE7B-FF72-40C4-9242-0CF855D7B0C6}" dt="2020-07-02T14:31:09.617" v="6050" actId="2696"/>
        <pc:sldMkLst>
          <pc:docMk/>
          <pc:sldMk cId="1418881191" sldId="270"/>
        </pc:sldMkLst>
        <pc:picChg chg="del">
          <ac:chgData name="Leanne Gunn" userId="14a42ca1-d94e-4cd8-a549-91bd3d7933cc" providerId="ADAL" clId="{4112AE7B-FF72-40C4-9242-0CF855D7B0C6}" dt="2020-07-02T14:23:44.565" v="5983" actId="478"/>
          <ac:picMkLst>
            <pc:docMk/>
            <pc:sldMk cId="1418881191" sldId="270"/>
            <ac:picMk id="14" creationId="{7360CD6B-C6F3-466C-87C8-268C10DA8B8A}"/>
          </ac:picMkLst>
        </pc:picChg>
      </pc:sldChg>
      <pc:sldChg chg="modSp add del">
        <pc:chgData name="Leanne Gunn" userId="14a42ca1-d94e-4cd8-a549-91bd3d7933cc" providerId="ADAL" clId="{4112AE7B-FF72-40C4-9242-0CF855D7B0C6}" dt="2020-07-03T16:26:18.065" v="6119" actId="2696"/>
        <pc:sldMkLst>
          <pc:docMk/>
          <pc:sldMk cId="2483174899" sldId="271"/>
        </pc:sldMkLst>
        <pc:picChg chg="mod modCrop">
          <ac:chgData name="Leanne Gunn" userId="14a42ca1-d94e-4cd8-a549-91bd3d7933cc" providerId="ADAL" clId="{4112AE7B-FF72-40C4-9242-0CF855D7B0C6}" dt="2020-07-03T15:14:40.742" v="6118" actId="18131"/>
          <ac:picMkLst>
            <pc:docMk/>
            <pc:sldMk cId="2483174899" sldId="271"/>
            <ac:picMk id="14" creationId="{7360CD6B-C6F3-466C-87C8-268C10DA8B8A}"/>
          </ac:picMkLst>
        </pc:picChg>
      </pc:sldChg>
      <pc:sldChg chg="modSp">
        <pc:chgData name="Leanne Gunn" userId="14a42ca1-d94e-4cd8-a549-91bd3d7933cc" providerId="ADAL" clId="{4112AE7B-FF72-40C4-9242-0CF855D7B0C6}" dt="2020-07-17T16:21:18.365" v="6528" actId="20577"/>
        <pc:sldMkLst>
          <pc:docMk/>
          <pc:sldMk cId="3336145780" sldId="272"/>
        </pc:sldMkLst>
        <pc:spChg chg="mod">
          <ac:chgData name="Leanne Gunn" userId="14a42ca1-d94e-4cd8-a549-91bd3d7933cc" providerId="ADAL" clId="{4112AE7B-FF72-40C4-9242-0CF855D7B0C6}" dt="2020-07-17T16:21:18.365" v="6528" actId="20577"/>
          <ac:spMkLst>
            <pc:docMk/>
            <pc:sldMk cId="3336145780" sldId="272"/>
            <ac:spMk id="12" creationId="{0009FEF4-DC2F-49B1-8766-1241B10D7C3E}"/>
          </ac:spMkLst>
        </pc:spChg>
      </pc:sldChg>
      <pc:sldMasterChg chg="modSldLayout">
        <pc:chgData name="Leanne Gunn" userId="14a42ca1-d94e-4cd8-a549-91bd3d7933cc" providerId="ADAL" clId="{4112AE7B-FF72-40C4-9242-0CF855D7B0C6}" dt="2020-06-18T16:02:08.567" v="24" actId="478"/>
        <pc:sldMasterMkLst>
          <pc:docMk/>
          <pc:sldMasterMk cId="1416199844" sldId="2147483648"/>
        </pc:sldMasterMkLst>
        <pc:sldLayoutChg chg="addSp delSp modSp">
          <pc:chgData name="Leanne Gunn" userId="14a42ca1-d94e-4cd8-a549-91bd3d7933cc" providerId="ADAL" clId="{4112AE7B-FF72-40C4-9242-0CF855D7B0C6}" dt="2020-06-18T16:02:08.567" v="24" actId="478"/>
          <pc:sldLayoutMkLst>
            <pc:docMk/>
            <pc:sldMasterMk cId="1416199844" sldId="2147483648"/>
            <pc:sldLayoutMk cId="758248040" sldId="2147483650"/>
          </pc:sldLayoutMkLst>
          <pc:spChg chg="add del">
            <ac:chgData name="Leanne Gunn" userId="14a42ca1-d94e-4cd8-a549-91bd3d7933cc" providerId="ADAL" clId="{4112AE7B-FF72-40C4-9242-0CF855D7B0C6}" dt="2020-06-18T16:01:26.426" v="18" actId="11529"/>
            <ac:spMkLst>
              <pc:docMk/>
              <pc:sldMasterMk cId="1416199844" sldId="2147483648"/>
              <pc:sldLayoutMk cId="758248040" sldId="2147483650"/>
              <ac:spMk id="7" creationId="{51186D28-E32E-40ED-B8FD-304585148339}"/>
            </ac:spMkLst>
          </pc:spChg>
          <pc:spChg chg="add del mod">
            <ac:chgData name="Leanne Gunn" userId="14a42ca1-d94e-4cd8-a549-91bd3d7933cc" providerId="ADAL" clId="{4112AE7B-FF72-40C4-9242-0CF855D7B0C6}" dt="2020-06-18T16:02:08.567" v="24" actId="478"/>
            <ac:spMkLst>
              <pc:docMk/>
              <pc:sldMasterMk cId="1416199844" sldId="2147483648"/>
              <pc:sldLayoutMk cId="758248040" sldId="2147483650"/>
              <ac:spMk id="8" creationId="{9B3482A1-5EB1-447B-95A9-9CF901DC3E17}"/>
            </ac:spMkLst>
          </pc:spChg>
          <pc:spChg chg="add del mod">
            <ac:chgData name="Leanne Gunn" userId="14a42ca1-d94e-4cd8-a549-91bd3d7933cc" providerId="ADAL" clId="{4112AE7B-FF72-40C4-9242-0CF855D7B0C6}" dt="2020-06-18T16:02:07.869" v="23" actId="478"/>
            <ac:spMkLst>
              <pc:docMk/>
              <pc:sldMasterMk cId="1416199844" sldId="2147483648"/>
              <pc:sldLayoutMk cId="758248040" sldId="2147483650"/>
              <ac:spMk id="9" creationId="{BF38FF5E-F19F-4CEF-B523-C70B95B824E2}"/>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A00BD-12DF-4FAB-8FB5-AB5748E75934}" type="datetimeFigureOut">
              <a:rPr lang="en-GB" smtClean="0"/>
              <a:t>11/09/2020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E91F-CF53-416B-966E-1F3942B390DB}" type="slidenum">
              <a:rPr lang="en-GB" smtClean="0"/>
              <a:t>‹#›</a:t>
            </a:fld>
            <a:endParaRPr lang="en-GB"/>
          </a:p>
        </p:txBody>
      </p:sp>
    </p:spTree>
    <p:extLst>
      <p:ext uri="{BB962C8B-B14F-4D97-AF65-F5344CB8AC3E}">
        <p14:creationId xmlns:p14="http://schemas.microsoft.com/office/powerpoint/2010/main" val="320182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PowerPoint to accompany the “Lessons from </a:t>
            </a:r>
            <a:r>
              <a:rPr lang="en-GB" dirty="0" err="1"/>
              <a:t>Broadbalk</a:t>
            </a:r>
            <a:r>
              <a:rPr lang="en-GB" dirty="0"/>
              <a:t>” school activity created by Rothamsted Research that uses real data from the </a:t>
            </a:r>
            <a:r>
              <a:rPr lang="en-GB" dirty="0" err="1"/>
              <a:t>Broadbalk</a:t>
            </a:r>
            <a:r>
              <a:rPr lang="en-GB" dirty="0"/>
              <a:t> experiment.  The activity is designed to get students interrogating data and comparing results while also considering the real life application for farmers and the practicalities that it involves. </a:t>
            </a:r>
          </a:p>
        </p:txBody>
      </p:sp>
      <p:sp>
        <p:nvSpPr>
          <p:cNvPr id="4" name="Slide Number Placeholder 3"/>
          <p:cNvSpPr>
            <a:spLocks noGrp="1"/>
          </p:cNvSpPr>
          <p:nvPr>
            <p:ph type="sldNum" sz="quarter" idx="5"/>
          </p:nvPr>
        </p:nvSpPr>
        <p:spPr/>
        <p:txBody>
          <a:bodyPr/>
          <a:lstStyle/>
          <a:p>
            <a:fld id="{CAA3E91F-CF53-416B-966E-1F3942B390DB}" type="slidenum">
              <a:rPr lang="en-GB" smtClean="0"/>
              <a:t>1</a:t>
            </a:fld>
            <a:endParaRPr lang="en-GB"/>
          </a:p>
        </p:txBody>
      </p:sp>
    </p:spTree>
    <p:extLst>
      <p:ext uri="{BB962C8B-B14F-4D97-AF65-F5344CB8AC3E}">
        <p14:creationId xmlns:p14="http://schemas.microsoft.com/office/powerpoint/2010/main" val="2851564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2 main Rothamsted sites – Harpenden where lots of our crop research takes place and North Wyke (Devon) which is our livestock farm. We have over 300 scientists across our sites working in offices, labs, glass houses, fields and on farms.</a:t>
            </a:r>
          </a:p>
        </p:txBody>
      </p:sp>
      <p:sp>
        <p:nvSpPr>
          <p:cNvPr id="4" name="Slide Number Placeholder 3"/>
          <p:cNvSpPr>
            <a:spLocks noGrp="1"/>
          </p:cNvSpPr>
          <p:nvPr>
            <p:ph type="sldNum" sz="quarter" idx="5"/>
          </p:nvPr>
        </p:nvSpPr>
        <p:spPr/>
        <p:txBody>
          <a:bodyPr/>
          <a:lstStyle/>
          <a:p>
            <a:fld id="{CAA3E91F-CF53-416B-966E-1F3942B390DB}" type="slidenum">
              <a:rPr lang="en-GB" smtClean="0"/>
              <a:t>2</a:t>
            </a:fld>
            <a:endParaRPr lang="en-GB"/>
          </a:p>
        </p:txBody>
      </p:sp>
    </p:spTree>
    <p:extLst>
      <p:ext uri="{BB962C8B-B14F-4D97-AF65-F5344CB8AC3E}">
        <p14:creationId xmlns:p14="http://schemas.microsoft.com/office/powerpoint/2010/main" val="306899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A3E91F-CF53-416B-966E-1F3942B390DB}" type="slidenum">
              <a:rPr lang="en-GB" smtClean="0"/>
              <a:t>3</a:t>
            </a:fld>
            <a:endParaRPr lang="en-GB"/>
          </a:p>
        </p:txBody>
      </p:sp>
    </p:spTree>
    <p:extLst>
      <p:ext uri="{BB962C8B-B14F-4D97-AF65-F5344CB8AC3E}">
        <p14:creationId xmlns:p14="http://schemas.microsoft.com/office/powerpoint/2010/main" val="402021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A3E91F-CF53-416B-966E-1F3942B390DB}" type="slidenum">
              <a:rPr lang="en-GB" smtClean="0"/>
              <a:t>4</a:t>
            </a:fld>
            <a:endParaRPr lang="en-GB"/>
          </a:p>
        </p:txBody>
      </p:sp>
    </p:spTree>
    <p:extLst>
      <p:ext uri="{BB962C8B-B14F-4D97-AF65-F5344CB8AC3E}">
        <p14:creationId xmlns:p14="http://schemas.microsoft.com/office/powerpoint/2010/main" val="254755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Broadbalk</a:t>
            </a:r>
            <a:r>
              <a:rPr lang="en-GB" dirty="0"/>
              <a:t> experiment was started before modern statistics. They way scientists conduct experiments today is therefore very different so over the years the experiment has changed to keep inline with that and ensure that the science and results are robust. Other changes have also been introduced to match modern farming practices. This includes sections where wheat is grown in rotation with other crops (instead of wheat being grown every year across the whole </a:t>
            </a:r>
            <a:r>
              <a:rPr lang="en-GB" dirty="0" err="1"/>
              <a:t>experiement</a:t>
            </a:r>
            <a:r>
              <a:rPr lang="en-GB" dirty="0"/>
              <a:t>) and the introduction of herbicides and fungicides to control weeds and disease. The image shows how </a:t>
            </a:r>
            <a:r>
              <a:rPr lang="en-GB" dirty="0" err="1"/>
              <a:t>Broadbalk</a:t>
            </a:r>
            <a:r>
              <a:rPr lang="en-GB" dirty="0"/>
              <a:t> is set up today.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Wheat yield is how much wheat grain (measured in tonnes) is harvested per hectare (t/ha).</a:t>
            </a:r>
          </a:p>
          <a:p>
            <a:endParaRPr lang="en-GB" dirty="0"/>
          </a:p>
        </p:txBody>
      </p:sp>
      <p:sp>
        <p:nvSpPr>
          <p:cNvPr id="4" name="Slide Number Placeholder 3"/>
          <p:cNvSpPr>
            <a:spLocks noGrp="1"/>
          </p:cNvSpPr>
          <p:nvPr>
            <p:ph type="sldNum" sz="quarter" idx="5"/>
          </p:nvPr>
        </p:nvSpPr>
        <p:spPr/>
        <p:txBody>
          <a:bodyPr/>
          <a:lstStyle/>
          <a:p>
            <a:fld id="{CAA3E91F-CF53-416B-966E-1F3942B390DB}" type="slidenum">
              <a:rPr lang="en-GB" smtClean="0"/>
              <a:t>5</a:t>
            </a:fld>
            <a:endParaRPr lang="en-GB"/>
          </a:p>
        </p:txBody>
      </p:sp>
    </p:spTree>
    <p:extLst>
      <p:ext uri="{BB962C8B-B14F-4D97-AF65-F5344CB8AC3E}">
        <p14:creationId xmlns:p14="http://schemas.microsoft.com/office/powerpoint/2010/main" val="196402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 = Nitrogen, P = Phosphorus, K = Potassium, Mg = Magnesium, </a:t>
            </a:r>
            <a:r>
              <a:rPr lang="en-GB" dirty="0" err="1"/>
              <a:t>Fym</a:t>
            </a:r>
            <a:r>
              <a:rPr lang="en-GB" dirty="0"/>
              <a:t> = Farm Yard Manure</a:t>
            </a:r>
          </a:p>
          <a:p>
            <a:endParaRPr lang="en-GB" dirty="0"/>
          </a:p>
          <a:p>
            <a:r>
              <a:rPr lang="en-GB" dirty="0"/>
              <a:t>Three lesson aims</a:t>
            </a:r>
          </a:p>
          <a:p>
            <a:endParaRPr lang="en-GB" dirty="0"/>
          </a:p>
          <a:p>
            <a:r>
              <a:rPr lang="en-GB" dirty="0"/>
              <a:t>Visual can help to explain what fertilizers are used for and what we mean by rotation or continuous wheat. </a:t>
            </a:r>
          </a:p>
        </p:txBody>
      </p:sp>
      <p:sp>
        <p:nvSpPr>
          <p:cNvPr id="4" name="Slide Number Placeholder 3"/>
          <p:cNvSpPr>
            <a:spLocks noGrp="1"/>
          </p:cNvSpPr>
          <p:nvPr>
            <p:ph type="sldNum" sz="quarter" idx="5"/>
          </p:nvPr>
        </p:nvSpPr>
        <p:spPr/>
        <p:txBody>
          <a:bodyPr/>
          <a:lstStyle/>
          <a:p>
            <a:fld id="{CAA3E91F-CF53-416B-966E-1F3942B390DB}" type="slidenum">
              <a:rPr lang="en-GB" smtClean="0"/>
              <a:t>6</a:t>
            </a:fld>
            <a:endParaRPr lang="en-GB"/>
          </a:p>
        </p:txBody>
      </p:sp>
    </p:spTree>
    <p:extLst>
      <p:ext uri="{BB962C8B-B14F-4D97-AF65-F5344CB8AC3E}">
        <p14:creationId xmlns:p14="http://schemas.microsoft.com/office/powerpoint/2010/main" val="397665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Schematic shows the plots you are looking at today. </a:t>
            </a:r>
          </a:p>
        </p:txBody>
      </p:sp>
      <p:sp>
        <p:nvSpPr>
          <p:cNvPr id="4" name="Slide Number Placeholder 3"/>
          <p:cNvSpPr>
            <a:spLocks noGrp="1"/>
          </p:cNvSpPr>
          <p:nvPr>
            <p:ph type="sldNum" sz="quarter" idx="5"/>
          </p:nvPr>
        </p:nvSpPr>
        <p:spPr/>
        <p:txBody>
          <a:bodyPr/>
          <a:lstStyle/>
          <a:p>
            <a:fld id="{CAA3E91F-CF53-416B-966E-1F3942B390DB}" type="slidenum">
              <a:rPr lang="en-GB" smtClean="0"/>
              <a:t>7</a:t>
            </a:fld>
            <a:endParaRPr lang="en-GB"/>
          </a:p>
        </p:txBody>
      </p:sp>
    </p:spTree>
    <p:extLst>
      <p:ext uri="{BB962C8B-B14F-4D97-AF65-F5344CB8AC3E}">
        <p14:creationId xmlns:p14="http://schemas.microsoft.com/office/powerpoint/2010/main" val="168911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A3E91F-CF53-416B-966E-1F3942B390DB}" type="slidenum">
              <a:rPr lang="en-GB" smtClean="0"/>
              <a:t>14</a:t>
            </a:fld>
            <a:endParaRPr lang="en-GB"/>
          </a:p>
        </p:txBody>
      </p:sp>
    </p:spTree>
    <p:extLst>
      <p:ext uri="{BB962C8B-B14F-4D97-AF65-F5344CB8AC3E}">
        <p14:creationId xmlns:p14="http://schemas.microsoft.com/office/powerpoint/2010/main" val="254334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91F3-CDD5-4E31-AB15-016007EFE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BDDBBE-F95C-4ABA-B438-C5852D202A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4C46D7-CA36-4382-99E8-84915606AFE9}"/>
              </a:ext>
            </a:extLst>
          </p:cNvPr>
          <p:cNvSpPr>
            <a:spLocks noGrp="1"/>
          </p:cNvSpPr>
          <p:nvPr>
            <p:ph type="dt" sz="half" idx="10"/>
          </p:nvPr>
        </p:nvSpPr>
        <p:spPr/>
        <p:txBody>
          <a:bodyPr/>
          <a:lstStyle/>
          <a:p>
            <a:fld id="{88200C49-CB48-4F19-B54A-45BC05EB05FB}" type="datetimeFigureOut">
              <a:rPr lang="en-GB" smtClean="0"/>
              <a:t>11/09/2020</a:t>
            </a:fld>
            <a:endParaRPr lang="en-GB"/>
          </a:p>
        </p:txBody>
      </p:sp>
      <p:sp>
        <p:nvSpPr>
          <p:cNvPr id="5" name="Footer Placeholder 4">
            <a:extLst>
              <a:ext uri="{FF2B5EF4-FFF2-40B4-BE49-F238E27FC236}">
                <a16:creationId xmlns:a16="http://schemas.microsoft.com/office/drawing/2014/main" id="{5211A560-8256-4134-A723-918ADA2F95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DB9528-4678-460C-8ADC-83F2DDD51E9C}"/>
              </a:ext>
            </a:extLst>
          </p:cNvPr>
          <p:cNvSpPr>
            <a:spLocks noGrp="1"/>
          </p:cNvSpPr>
          <p:nvPr>
            <p:ph type="sldNum" sz="quarter" idx="12"/>
          </p:nvPr>
        </p:nvSpPr>
        <p:spPr/>
        <p:txBody>
          <a:bodyPr/>
          <a:lstStyle/>
          <a:p>
            <a:fld id="{C604A1C6-9D79-4AFD-A1E2-0133F980E8D5}" type="slidenum">
              <a:rPr lang="en-GB" smtClean="0"/>
              <a:t>‹#›</a:t>
            </a:fld>
            <a:endParaRPr lang="en-GB"/>
          </a:p>
        </p:txBody>
      </p:sp>
    </p:spTree>
    <p:extLst>
      <p:ext uri="{BB962C8B-B14F-4D97-AF65-F5344CB8AC3E}">
        <p14:creationId xmlns:p14="http://schemas.microsoft.com/office/powerpoint/2010/main" val="250558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4410-D3F0-48E3-A89C-848C317D09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64AA3C-A1DE-4700-B8C8-2EDCF7BEEB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040F96-6EBA-4B63-B6E4-6B283B00C3D8}"/>
              </a:ext>
            </a:extLst>
          </p:cNvPr>
          <p:cNvSpPr>
            <a:spLocks noGrp="1"/>
          </p:cNvSpPr>
          <p:nvPr>
            <p:ph type="dt" sz="half" idx="10"/>
          </p:nvPr>
        </p:nvSpPr>
        <p:spPr/>
        <p:txBody>
          <a:bodyPr/>
          <a:lstStyle/>
          <a:p>
            <a:fld id="{88200C49-CB48-4F19-B54A-45BC05EB05FB}" type="datetimeFigureOut">
              <a:rPr lang="en-GB" smtClean="0"/>
              <a:t>11/09/2020</a:t>
            </a:fld>
            <a:endParaRPr lang="en-GB"/>
          </a:p>
        </p:txBody>
      </p:sp>
      <p:sp>
        <p:nvSpPr>
          <p:cNvPr id="5" name="Footer Placeholder 4">
            <a:extLst>
              <a:ext uri="{FF2B5EF4-FFF2-40B4-BE49-F238E27FC236}">
                <a16:creationId xmlns:a16="http://schemas.microsoft.com/office/drawing/2014/main" id="{8FAF5E73-FDB3-42FC-AAF5-179DE2C77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F210BF-AF25-4982-8375-9CD4721127A3}"/>
              </a:ext>
            </a:extLst>
          </p:cNvPr>
          <p:cNvSpPr>
            <a:spLocks noGrp="1"/>
          </p:cNvSpPr>
          <p:nvPr>
            <p:ph type="sldNum" sz="quarter" idx="12"/>
          </p:nvPr>
        </p:nvSpPr>
        <p:spPr/>
        <p:txBody>
          <a:bodyPr/>
          <a:lstStyle/>
          <a:p>
            <a:fld id="{C604A1C6-9D79-4AFD-A1E2-0133F980E8D5}" type="slidenum">
              <a:rPr lang="en-GB" smtClean="0"/>
              <a:t>‹#›</a:t>
            </a:fld>
            <a:endParaRPr lang="en-GB"/>
          </a:p>
        </p:txBody>
      </p:sp>
    </p:spTree>
    <p:extLst>
      <p:ext uri="{BB962C8B-B14F-4D97-AF65-F5344CB8AC3E}">
        <p14:creationId xmlns:p14="http://schemas.microsoft.com/office/powerpoint/2010/main" val="169078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A8B6B5-B30F-48A1-8F3A-C74EBD2467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788BFA-240F-49BB-8E46-4845028139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AD218A-409A-4C09-9B11-27DFC3EEE2DE}"/>
              </a:ext>
            </a:extLst>
          </p:cNvPr>
          <p:cNvSpPr>
            <a:spLocks noGrp="1"/>
          </p:cNvSpPr>
          <p:nvPr>
            <p:ph type="dt" sz="half" idx="10"/>
          </p:nvPr>
        </p:nvSpPr>
        <p:spPr/>
        <p:txBody>
          <a:bodyPr/>
          <a:lstStyle/>
          <a:p>
            <a:fld id="{88200C49-CB48-4F19-B54A-45BC05EB05FB}" type="datetimeFigureOut">
              <a:rPr lang="en-GB" smtClean="0"/>
              <a:t>11/09/2020</a:t>
            </a:fld>
            <a:endParaRPr lang="en-GB"/>
          </a:p>
        </p:txBody>
      </p:sp>
      <p:sp>
        <p:nvSpPr>
          <p:cNvPr id="5" name="Footer Placeholder 4">
            <a:extLst>
              <a:ext uri="{FF2B5EF4-FFF2-40B4-BE49-F238E27FC236}">
                <a16:creationId xmlns:a16="http://schemas.microsoft.com/office/drawing/2014/main" id="{FAFEFF51-FF02-48E8-BF05-0621A15555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D2076-8C32-4CEF-99D2-2D0B1E6646C0}"/>
              </a:ext>
            </a:extLst>
          </p:cNvPr>
          <p:cNvSpPr>
            <a:spLocks noGrp="1"/>
          </p:cNvSpPr>
          <p:nvPr>
            <p:ph type="sldNum" sz="quarter" idx="12"/>
          </p:nvPr>
        </p:nvSpPr>
        <p:spPr/>
        <p:txBody>
          <a:bodyPr/>
          <a:lstStyle/>
          <a:p>
            <a:fld id="{C604A1C6-9D79-4AFD-A1E2-0133F980E8D5}" type="slidenum">
              <a:rPr lang="en-GB" smtClean="0"/>
              <a:t>‹#›</a:t>
            </a:fld>
            <a:endParaRPr lang="en-GB"/>
          </a:p>
        </p:txBody>
      </p:sp>
    </p:spTree>
    <p:extLst>
      <p:ext uri="{BB962C8B-B14F-4D97-AF65-F5344CB8AC3E}">
        <p14:creationId xmlns:p14="http://schemas.microsoft.com/office/powerpoint/2010/main" val="283427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0E09-7D73-4B20-811F-56BDAE0EF9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451C46-4B3B-428E-9BE2-1CE22C40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05585-6CA3-4487-96FC-A604097B83F5}"/>
              </a:ext>
            </a:extLst>
          </p:cNvPr>
          <p:cNvSpPr>
            <a:spLocks noGrp="1"/>
          </p:cNvSpPr>
          <p:nvPr>
            <p:ph type="dt" sz="half" idx="10"/>
          </p:nvPr>
        </p:nvSpPr>
        <p:spPr/>
        <p:txBody>
          <a:bodyPr/>
          <a:lstStyle/>
          <a:p>
            <a:fld id="{88200C49-CB48-4F19-B54A-45BC05EB05FB}" type="datetimeFigureOut">
              <a:rPr lang="en-GB" smtClean="0"/>
              <a:t>11/09/2020</a:t>
            </a:fld>
            <a:endParaRPr lang="en-GB"/>
          </a:p>
        </p:txBody>
      </p:sp>
      <p:sp>
        <p:nvSpPr>
          <p:cNvPr id="5" name="Footer Placeholder 4">
            <a:extLst>
              <a:ext uri="{FF2B5EF4-FFF2-40B4-BE49-F238E27FC236}">
                <a16:creationId xmlns:a16="http://schemas.microsoft.com/office/drawing/2014/main" id="{449C8FE4-3F43-4465-AF73-64B4AFE5E5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6DC674-BB67-42E6-80BC-1B46E80C7B16}"/>
              </a:ext>
            </a:extLst>
          </p:cNvPr>
          <p:cNvSpPr>
            <a:spLocks noGrp="1"/>
          </p:cNvSpPr>
          <p:nvPr>
            <p:ph type="sldNum" sz="quarter" idx="12"/>
          </p:nvPr>
        </p:nvSpPr>
        <p:spPr/>
        <p:txBody>
          <a:bodyPr/>
          <a:lstStyle/>
          <a:p>
            <a:fld id="{C604A1C6-9D79-4AFD-A1E2-0133F980E8D5}" type="slidenum">
              <a:rPr lang="en-GB" smtClean="0"/>
              <a:t>‹#›</a:t>
            </a:fld>
            <a:endParaRPr lang="en-GB"/>
          </a:p>
        </p:txBody>
      </p:sp>
    </p:spTree>
    <p:extLst>
      <p:ext uri="{BB962C8B-B14F-4D97-AF65-F5344CB8AC3E}">
        <p14:creationId xmlns:p14="http://schemas.microsoft.com/office/powerpoint/2010/main" val="75824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9375-4849-436C-BFFE-599456BA6B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26E3B5-6693-4F92-8810-2FC4A3253F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FB61CC-5064-434A-9E57-DDFD5536B7B3}"/>
              </a:ext>
            </a:extLst>
          </p:cNvPr>
          <p:cNvSpPr>
            <a:spLocks noGrp="1"/>
          </p:cNvSpPr>
          <p:nvPr>
            <p:ph type="dt" sz="half" idx="10"/>
          </p:nvPr>
        </p:nvSpPr>
        <p:spPr/>
        <p:txBody>
          <a:bodyPr/>
          <a:lstStyle/>
          <a:p>
            <a:fld id="{88200C49-CB48-4F19-B54A-45BC05EB05FB}" type="datetimeFigureOut">
              <a:rPr lang="en-GB" smtClean="0"/>
              <a:t>11/09/2020</a:t>
            </a:fld>
            <a:endParaRPr lang="en-GB"/>
          </a:p>
        </p:txBody>
      </p:sp>
      <p:sp>
        <p:nvSpPr>
          <p:cNvPr id="5" name="Footer Placeholder 4">
            <a:extLst>
              <a:ext uri="{FF2B5EF4-FFF2-40B4-BE49-F238E27FC236}">
                <a16:creationId xmlns:a16="http://schemas.microsoft.com/office/drawing/2014/main" id="{75D72DB1-2554-4D0B-AA7B-08EF40C29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7423F6-2776-4964-8271-85670F49692A}"/>
              </a:ext>
            </a:extLst>
          </p:cNvPr>
          <p:cNvSpPr>
            <a:spLocks noGrp="1"/>
          </p:cNvSpPr>
          <p:nvPr>
            <p:ph type="sldNum" sz="quarter" idx="12"/>
          </p:nvPr>
        </p:nvSpPr>
        <p:spPr/>
        <p:txBody>
          <a:bodyPr/>
          <a:lstStyle/>
          <a:p>
            <a:fld id="{C604A1C6-9D79-4AFD-A1E2-0133F980E8D5}" type="slidenum">
              <a:rPr lang="en-GB" smtClean="0"/>
              <a:t>‹#›</a:t>
            </a:fld>
            <a:endParaRPr lang="en-GB"/>
          </a:p>
        </p:txBody>
      </p:sp>
    </p:spTree>
    <p:extLst>
      <p:ext uri="{BB962C8B-B14F-4D97-AF65-F5344CB8AC3E}">
        <p14:creationId xmlns:p14="http://schemas.microsoft.com/office/powerpoint/2010/main" val="199885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5772-B845-4D2A-9229-A91B2C2533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BF6B1D-4661-458D-AA21-791CAD40F5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987DCB-6E8B-45EC-8502-344B136786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4DAFFF-CAFD-4A4F-A905-C83A88134437}"/>
              </a:ext>
            </a:extLst>
          </p:cNvPr>
          <p:cNvSpPr>
            <a:spLocks noGrp="1"/>
          </p:cNvSpPr>
          <p:nvPr>
            <p:ph type="dt" sz="half" idx="10"/>
          </p:nvPr>
        </p:nvSpPr>
        <p:spPr/>
        <p:txBody>
          <a:bodyPr/>
          <a:lstStyle/>
          <a:p>
            <a:fld id="{88200C49-CB48-4F19-B54A-45BC05EB05FB}" type="datetimeFigureOut">
              <a:rPr lang="en-GB" smtClean="0"/>
              <a:t>11/09/2020</a:t>
            </a:fld>
            <a:endParaRPr lang="en-GB"/>
          </a:p>
        </p:txBody>
      </p:sp>
      <p:sp>
        <p:nvSpPr>
          <p:cNvPr id="6" name="Footer Placeholder 5">
            <a:extLst>
              <a:ext uri="{FF2B5EF4-FFF2-40B4-BE49-F238E27FC236}">
                <a16:creationId xmlns:a16="http://schemas.microsoft.com/office/drawing/2014/main" id="{4365E437-36D2-407E-AE84-67ABCA91A3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07ABD9-C7EA-4F11-A812-87706DF9A130}"/>
              </a:ext>
            </a:extLst>
          </p:cNvPr>
          <p:cNvSpPr>
            <a:spLocks noGrp="1"/>
          </p:cNvSpPr>
          <p:nvPr>
            <p:ph type="sldNum" sz="quarter" idx="12"/>
          </p:nvPr>
        </p:nvSpPr>
        <p:spPr/>
        <p:txBody>
          <a:bodyPr/>
          <a:lstStyle/>
          <a:p>
            <a:fld id="{C604A1C6-9D79-4AFD-A1E2-0133F980E8D5}" type="slidenum">
              <a:rPr lang="en-GB" smtClean="0"/>
              <a:t>‹#›</a:t>
            </a:fld>
            <a:endParaRPr lang="en-GB"/>
          </a:p>
        </p:txBody>
      </p:sp>
    </p:spTree>
    <p:extLst>
      <p:ext uri="{BB962C8B-B14F-4D97-AF65-F5344CB8AC3E}">
        <p14:creationId xmlns:p14="http://schemas.microsoft.com/office/powerpoint/2010/main" val="3324451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CCCBD-49F8-4ECF-B2B7-583EC54B84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6A41D9-D32E-4106-A0B1-53C60F3AC2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1337EF-C911-47A4-AAF1-4EF6E75CF3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4499E9-D17F-488F-AB70-A5BF7F6AE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83F46-7EB4-4D04-8BAE-2A343852D6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3CFDD2-3BD7-4CAD-9D46-0EA5B244E27B}"/>
              </a:ext>
            </a:extLst>
          </p:cNvPr>
          <p:cNvSpPr>
            <a:spLocks noGrp="1"/>
          </p:cNvSpPr>
          <p:nvPr>
            <p:ph type="dt" sz="half" idx="10"/>
          </p:nvPr>
        </p:nvSpPr>
        <p:spPr/>
        <p:txBody>
          <a:bodyPr/>
          <a:lstStyle/>
          <a:p>
            <a:fld id="{88200C49-CB48-4F19-B54A-45BC05EB05FB}" type="datetimeFigureOut">
              <a:rPr lang="en-GB" smtClean="0"/>
              <a:t>11/09/2020</a:t>
            </a:fld>
            <a:endParaRPr lang="en-GB"/>
          </a:p>
        </p:txBody>
      </p:sp>
      <p:sp>
        <p:nvSpPr>
          <p:cNvPr id="8" name="Footer Placeholder 7">
            <a:extLst>
              <a:ext uri="{FF2B5EF4-FFF2-40B4-BE49-F238E27FC236}">
                <a16:creationId xmlns:a16="http://schemas.microsoft.com/office/drawing/2014/main" id="{E4BEAB40-AEF0-4E25-8842-F8CF2FDF7C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8EF446-A733-4DCD-93E3-E3836D7C555E}"/>
              </a:ext>
            </a:extLst>
          </p:cNvPr>
          <p:cNvSpPr>
            <a:spLocks noGrp="1"/>
          </p:cNvSpPr>
          <p:nvPr>
            <p:ph type="sldNum" sz="quarter" idx="12"/>
          </p:nvPr>
        </p:nvSpPr>
        <p:spPr/>
        <p:txBody>
          <a:bodyPr/>
          <a:lstStyle/>
          <a:p>
            <a:fld id="{C604A1C6-9D79-4AFD-A1E2-0133F980E8D5}" type="slidenum">
              <a:rPr lang="en-GB" smtClean="0"/>
              <a:t>‹#›</a:t>
            </a:fld>
            <a:endParaRPr lang="en-GB"/>
          </a:p>
        </p:txBody>
      </p:sp>
    </p:spTree>
    <p:extLst>
      <p:ext uri="{BB962C8B-B14F-4D97-AF65-F5344CB8AC3E}">
        <p14:creationId xmlns:p14="http://schemas.microsoft.com/office/powerpoint/2010/main" val="44670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1BF4-D696-4AE6-AC4E-7F1170FA47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10E90-A3DD-4A6A-8301-684076EDEB3F}"/>
              </a:ext>
            </a:extLst>
          </p:cNvPr>
          <p:cNvSpPr>
            <a:spLocks noGrp="1"/>
          </p:cNvSpPr>
          <p:nvPr>
            <p:ph type="dt" sz="half" idx="10"/>
          </p:nvPr>
        </p:nvSpPr>
        <p:spPr/>
        <p:txBody>
          <a:bodyPr/>
          <a:lstStyle/>
          <a:p>
            <a:fld id="{88200C49-CB48-4F19-B54A-45BC05EB05FB}" type="datetimeFigureOut">
              <a:rPr lang="en-GB" smtClean="0"/>
              <a:t>11/09/2020</a:t>
            </a:fld>
            <a:endParaRPr lang="en-GB"/>
          </a:p>
        </p:txBody>
      </p:sp>
      <p:sp>
        <p:nvSpPr>
          <p:cNvPr id="4" name="Footer Placeholder 3">
            <a:extLst>
              <a:ext uri="{FF2B5EF4-FFF2-40B4-BE49-F238E27FC236}">
                <a16:creationId xmlns:a16="http://schemas.microsoft.com/office/drawing/2014/main" id="{E6AA32D6-218B-4FFD-88AC-1C96B9297E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426F8D-4C27-4E07-BC7E-8F50B999351A}"/>
              </a:ext>
            </a:extLst>
          </p:cNvPr>
          <p:cNvSpPr>
            <a:spLocks noGrp="1"/>
          </p:cNvSpPr>
          <p:nvPr>
            <p:ph type="sldNum" sz="quarter" idx="12"/>
          </p:nvPr>
        </p:nvSpPr>
        <p:spPr/>
        <p:txBody>
          <a:bodyPr/>
          <a:lstStyle/>
          <a:p>
            <a:fld id="{C604A1C6-9D79-4AFD-A1E2-0133F980E8D5}" type="slidenum">
              <a:rPr lang="en-GB" smtClean="0"/>
              <a:t>‹#›</a:t>
            </a:fld>
            <a:endParaRPr lang="en-GB"/>
          </a:p>
        </p:txBody>
      </p:sp>
    </p:spTree>
    <p:extLst>
      <p:ext uri="{BB962C8B-B14F-4D97-AF65-F5344CB8AC3E}">
        <p14:creationId xmlns:p14="http://schemas.microsoft.com/office/powerpoint/2010/main" val="153917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469EE7-0511-4DB1-808A-1A465D498D9F}"/>
              </a:ext>
            </a:extLst>
          </p:cNvPr>
          <p:cNvSpPr>
            <a:spLocks noGrp="1"/>
          </p:cNvSpPr>
          <p:nvPr>
            <p:ph type="dt" sz="half" idx="10"/>
          </p:nvPr>
        </p:nvSpPr>
        <p:spPr/>
        <p:txBody>
          <a:bodyPr/>
          <a:lstStyle/>
          <a:p>
            <a:fld id="{88200C49-CB48-4F19-B54A-45BC05EB05FB}" type="datetimeFigureOut">
              <a:rPr lang="en-GB" smtClean="0"/>
              <a:t>11/09/2020</a:t>
            </a:fld>
            <a:endParaRPr lang="en-GB"/>
          </a:p>
        </p:txBody>
      </p:sp>
      <p:sp>
        <p:nvSpPr>
          <p:cNvPr id="3" name="Footer Placeholder 2">
            <a:extLst>
              <a:ext uri="{FF2B5EF4-FFF2-40B4-BE49-F238E27FC236}">
                <a16:creationId xmlns:a16="http://schemas.microsoft.com/office/drawing/2014/main" id="{44FE58EE-5D2D-4993-96CF-3FF977A039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313470-F14C-43EB-AD25-2651E20F855B}"/>
              </a:ext>
            </a:extLst>
          </p:cNvPr>
          <p:cNvSpPr>
            <a:spLocks noGrp="1"/>
          </p:cNvSpPr>
          <p:nvPr>
            <p:ph type="sldNum" sz="quarter" idx="12"/>
          </p:nvPr>
        </p:nvSpPr>
        <p:spPr/>
        <p:txBody>
          <a:bodyPr/>
          <a:lstStyle/>
          <a:p>
            <a:fld id="{C604A1C6-9D79-4AFD-A1E2-0133F980E8D5}" type="slidenum">
              <a:rPr lang="en-GB" smtClean="0"/>
              <a:t>‹#›</a:t>
            </a:fld>
            <a:endParaRPr lang="en-GB"/>
          </a:p>
        </p:txBody>
      </p:sp>
    </p:spTree>
    <p:extLst>
      <p:ext uri="{BB962C8B-B14F-4D97-AF65-F5344CB8AC3E}">
        <p14:creationId xmlns:p14="http://schemas.microsoft.com/office/powerpoint/2010/main" val="230940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DABE-77B2-4932-BC03-9A2AA65026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5FE92-3C33-4EC9-9B67-DAB7A93A36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3937CA-2162-4C75-AF18-26515C09B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2D6ED0-B05E-41F4-B2F7-39EDAF89A529}"/>
              </a:ext>
            </a:extLst>
          </p:cNvPr>
          <p:cNvSpPr>
            <a:spLocks noGrp="1"/>
          </p:cNvSpPr>
          <p:nvPr>
            <p:ph type="dt" sz="half" idx="10"/>
          </p:nvPr>
        </p:nvSpPr>
        <p:spPr/>
        <p:txBody>
          <a:bodyPr/>
          <a:lstStyle/>
          <a:p>
            <a:fld id="{88200C49-CB48-4F19-B54A-45BC05EB05FB}" type="datetimeFigureOut">
              <a:rPr lang="en-GB" smtClean="0"/>
              <a:t>11/09/2020</a:t>
            </a:fld>
            <a:endParaRPr lang="en-GB"/>
          </a:p>
        </p:txBody>
      </p:sp>
      <p:sp>
        <p:nvSpPr>
          <p:cNvPr id="6" name="Footer Placeholder 5">
            <a:extLst>
              <a:ext uri="{FF2B5EF4-FFF2-40B4-BE49-F238E27FC236}">
                <a16:creationId xmlns:a16="http://schemas.microsoft.com/office/drawing/2014/main" id="{22E72E69-8BF8-4171-9CEF-666AF51867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E7B861-BF41-48D1-89B0-4440B79C4F18}"/>
              </a:ext>
            </a:extLst>
          </p:cNvPr>
          <p:cNvSpPr>
            <a:spLocks noGrp="1"/>
          </p:cNvSpPr>
          <p:nvPr>
            <p:ph type="sldNum" sz="quarter" idx="12"/>
          </p:nvPr>
        </p:nvSpPr>
        <p:spPr/>
        <p:txBody>
          <a:bodyPr/>
          <a:lstStyle/>
          <a:p>
            <a:fld id="{C604A1C6-9D79-4AFD-A1E2-0133F980E8D5}" type="slidenum">
              <a:rPr lang="en-GB" smtClean="0"/>
              <a:t>‹#›</a:t>
            </a:fld>
            <a:endParaRPr lang="en-GB"/>
          </a:p>
        </p:txBody>
      </p:sp>
    </p:spTree>
    <p:extLst>
      <p:ext uri="{BB962C8B-B14F-4D97-AF65-F5344CB8AC3E}">
        <p14:creationId xmlns:p14="http://schemas.microsoft.com/office/powerpoint/2010/main" val="151113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92AC-1675-4517-B7FC-09EEFDA1A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84B1C8-D52C-4B8E-AE5F-ADCCB85A8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AFB8B5-CEDB-4EA5-9448-0101B9825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642A49-C9F5-4F41-AFE0-3835D182D6F7}"/>
              </a:ext>
            </a:extLst>
          </p:cNvPr>
          <p:cNvSpPr>
            <a:spLocks noGrp="1"/>
          </p:cNvSpPr>
          <p:nvPr>
            <p:ph type="dt" sz="half" idx="10"/>
          </p:nvPr>
        </p:nvSpPr>
        <p:spPr/>
        <p:txBody>
          <a:bodyPr/>
          <a:lstStyle/>
          <a:p>
            <a:fld id="{88200C49-CB48-4F19-B54A-45BC05EB05FB}" type="datetimeFigureOut">
              <a:rPr lang="en-GB" smtClean="0"/>
              <a:t>11/09/2020</a:t>
            </a:fld>
            <a:endParaRPr lang="en-GB"/>
          </a:p>
        </p:txBody>
      </p:sp>
      <p:sp>
        <p:nvSpPr>
          <p:cNvPr id="6" name="Footer Placeholder 5">
            <a:extLst>
              <a:ext uri="{FF2B5EF4-FFF2-40B4-BE49-F238E27FC236}">
                <a16:creationId xmlns:a16="http://schemas.microsoft.com/office/drawing/2014/main" id="{CA63A546-A692-4F64-B226-DAEAE3967C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030C60-3553-4084-B9EE-C769ADD8B7EF}"/>
              </a:ext>
            </a:extLst>
          </p:cNvPr>
          <p:cNvSpPr>
            <a:spLocks noGrp="1"/>
          </p:cNvSpPr>
          <p:nvPr>
            <p:ph type="sldNum" sz="quarter" idx="12"/>
          </p:nvPr>
        </p:nvSpPr>
        <p:spPr/>
        <p:txBody>
          <a:bodyPr/>
          <a:lstStyle/>
          <a:p>
            <a:fld id="{C604A1C6-9D79-4AFD-A1E2-0133F980E8D5}" type="slidenum">
              <a:rPr lang="en-GB" smtClean="0"/>
              <a:t>‹#›</a:t>
            </a:fld>
            <a:endParaRPr lang="en-GB"/>
          </a:p>
        </p:txBody>
      </p:sp>
    </p:spTree>
    <p:extLst>
      <p:ext uri="{BB962C8B-B14F-4D97-AF65-F5344CB8AC3E}">
        <p14:creationId xmlns:p14="http://schemas.microsoft.com/office/powerpoint/2010/main" val="162951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BF3779-647D-42FC-83CD-AD34DF1E6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68504-A9C7-4367-BF7D-B7EAAF7AAB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3BCC4B-2402-4CB0-8C87-08D6339C4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00C49-CB48-4F19-B54A-45BC05EB05FB}" type="datetimeFigureOut">
              <a:rPr lang="en-GB" smtClean="0"/>
              <a:t>11/09/2020</a:t>
            </a:fld>
            <a:endParaRPr lang="en-GB"/>
          </a:p>
        </p:txBody>
      </p:sp>
      <p:sp>
        <p:nvSpPr>
          <p:cNvPr id="5" name="Footer Placeholder 4">
            <a:extLst>
              <a:ext uri="{FF2B5EF4-FFF2-40B4-BE49-F238E27FC236}">
                <a16:creationId xmlns:a16="http://schemas.microsoft.com/office/drawing/2014/main" id="{83286FFD-8623-4B2F-BD65-7AFFB8C66C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2C1437-FE01-4130-8948-259110D81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4A1C6-9D79-4AFD-A1E2-0133F980E8D5}" type="slidenum">
              <a:rPr lang="en-GB" smtClean="0"/>
              <a:t>‹#›</a:t>
            </a:fld>
            <a:endParaRPr lang="en-GB"/>
          </a:p>
        </p:txBody>
      </p:sp>
    </p:spTree>
    <p:extLst>
      <p:ext uri="{BB962C8B-B14F-4D97-AF65-F5344CB8AC3E}">
        <p14:creationId xmlns:p14="http://schemas.microsoft.com/office/powerpoint/2010/main" val="1416199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1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2.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360CD6B-C6F3-466C-87C8-268C10DA8B8A}"/>
              </a:ext>
            </a:extLst>
          </p:cNvPr>
          <p:cNvPicPr>
            <a:picLocks noChangeAspect="1"/>
          </p:cNvPicPr>
          <p:nvPr/>
        </p:nvPicPr>
        <p:blipFill rotWithShape="1">
          <a:blip r:embed="rId3">
            <a:extLst>
              <a:ext uri="{28A0092B-C50C-407E-A947-70E740481C1C}">
                <a14:useLocalDpi xmlns:a14="http://schemas.microsoft.com/office/drawing/2010/main" val="0"/>
              </a:ext>
            </a:extLst>
          </a:blip>
          <a:srcRect b="-15714"/>
          <a:stretch/>
        </p:blipFill>
        <p:spPr>
          <a:xfrm>
            <a:off x="-1200592" y="523738"/>
            <a:ext cx="8280000" cy="8280000"/>
          </a:xfrm>
          <a:prstGeom prst="ellipse">
            <a:avLst/>
          </a:prstGeom>
        </p:spPr>
      </p:pic>
      <p:pic>
        <p:nvPicPr>
          <p:cNvPr id="6" name="Picture 5" descr="A picture containing game&#10;&#10;Description automatically generated">
            <a:extLst>
              <a:ext uri="{FF2B5EF4-FFF2-40B4-BE49-F238E27FC236}">
                <a16:creationId xmlns:a16="http://schemas.microsoft.com/office/drawing/2014/main" id="{A9FE2316-D77B-42B3-9F16-E63795D8F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6950" y="5726417"/>
            <a:ext cx="1154544" cy="1154544"/>
          </a:xfrm>
          <a:prstGeom prst="rect">
            <a:avLst/>
          </a:prstGeom>
        </p:spPr>
      </p:pic>
      <p:sp>
        <p:nvSpPr>
          <p:cNvPr id="4" name="Oval 3">
            <a:extLst>
              <a:ext uri="{FF2B5EF4-FFF2-40B4-BE49-F238E27FC236}">
                <a16:creationId xmlns:a16="http://schemas.microsoft.com/office/drawing/2014/main" id="{B7302844-259E-4CE8-8E97-749D9D0734E7}"/>
              </a:ext>
            </a:extLst>
          </p:cNvPr>
          <p:cNvSpPr/>
          <p:nvPr/>
        </p:nvSpPr>
        <p:spPr>
          <a:xfrm rot="972130">
            <a:off x="-1344593" y="379738"/>
            <a:ext cx="8568000" cy="8568000"/>
          </a:xfrm>
          <a:prstGeom prst="ellipse">
            <a:avLst/>
          </a:prstGeom>
          <a:noFill/>
          <a:ln w="101600"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1326E13-4B1E-4E6C-AE4A-DE1B35C33A1E}"/>
              </a:ext>
            </a:extLst>
          </p:cNvPr>
          <p:cNvSpPr>
            <a:spLocks noGrp="1"/>
          </p:cNvSpPr>
          <p:nvPr>
            <p:ph type="ctrTitle"/>
          </p:nvPr>
        </p:nvSpPr>
        <p:spPr>
          <a:xfrm>
            <a:off x="7066782" y="213279"/>
            <a:ext cx="5019685" cy="1900989"/>
          </a:xfrm>
        </p:spPr>
        <p:txBody>
          <a:bodyPr>
            <a:normAutofit/>
          </a:bodyPr>
          <a:lstStyle/>
          <a:p>
            <a:r>
              <a:rPr lang="en-GB" dirty="0"/>
              <a:t>Lessons from </a:t>
            </a:r>
            <a:br>
              <a:rPr lang="en-GB" dirty="0"/>
            </a:br>
            <a:r>
              <a:rPr lang="en-GB" dirty="0" err="1"/>
              <a:t>Broadbalk</a:t>
            </a:r>
            <a:endParaRPr lang="en-GB" dirty="0"/>
          </a:p>
        </p:txBody>
      </p:sp>
      <p:cxnSp>
        <p:nvCxnSpPr>
          <p:cNvPr id="23" name="Straight Connector 22">
            <a:extLst>
              <a:ext uri="{FF2B5EF4-FFF2-40B4-BE49-F238E27FC236}">
                <a16:creationId xmlns:a16="http://schemas.microsoft.com/office/drawing/2014/main" id="{73931662-8168-4344-8892-1B07A49D1389}"/>
              </a:ext>
            </a:extLst>
          </p:cNvPr>
          <p:cNvCxnSpPr>
            <a:cxnSpLocks/>
          </p:cNvCxnSpPr>
          <p:nvPr/>
        </p:nvCxnSpPr>
        <p:spPr>
          <a:xfrm>
            <a:off x="7307413" y="2114268"/>
            <a:ext cx="4657425" cy="1304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id="{79FD3316-9D81-44DA-927C-0DD0417D87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2166" y="6066892"/>
            <a:ext cx="1944184" cy="600918"/>
          </a:xfrm>
          <a:prstGeom prst="rect">
            <a:avLst/>
          </a:prstGeom>
        </p:spPr>
      </p:pic>
      <p:sp>
        <p:nvSpPr>
          <p:cNvPr id="24" name="Subtitle 2">
            <a:extLst>
              <a:ext uri="{FF2B5EF4-FFF2-40B4-BE49-F238E27FC236}">
                <a16:creationId xmlns:a16="http://schemas.microsoft.com/office/drawing/2014/main" id="{96EFE9B5-89DA-4489-BE3B-ED522CB9BFB7}"/>
              </a:ext>
            </a:extLst>
          </p:cNvPr>
          <p:cNvSpPr txBox="1">
            <a:spLocks/>
          </p:cNvSpPr>
          <p:nvPr/>
        </p:nvSpPr>
        <p:spPr>
          <a:xfrm>
            <a:off x="7307414" y="2560026"/>
            <a:ext cx="5019684" cy="92363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mj-lt"/>
              </a:rPr>
              <a:t>Getting the most out </a:t>
            </a:r>
          </a:p>
          <a:p>
            <a:pPr marL="0" indent="0" algn="ctr">
              <a:buNone/>
            </a:pPr>
            <a:r>
              <a:rPr lang="en-GB" sz="3200" dirty="0">
                <a:latin typeface="+mj-lt"/>
              </a:rPr>
              <a:t>of wheat crops</a:t>
            </a:r>
          </a:p>
        </p:txBody>
      </p:sp>
      <p:cxnSp>
        <p:nvCxnSpPr>
          <p:cNvPr id="37" name="Straight Connector 36">
            <a:extLst>
              <a:ext uri="{FF2B5EF4-FFF2-40B4-BE49-F238E27FC236}">
                <a16:creationId xmlns:a16="http://schemas.microsoft.com/office/drawing/2014/main" id="{540E9F7A-2A41-4CF2-945A-70EA830880FA}"/>
              </a:ext>
            </a:extLst>
          </p:cNvPr>
          <p:cNvCxnSpPr>
            <a:cxnSpLocks/>
          </p:cNvCxnSpPr>
          <p:nvPr/>
        </p:nvCxnSpPr>
        <p:spPr>
          <a:xfrm>
            <a:off x="7175066" y="309979"/>
            <a:ext cx="478898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5D4E1A40-311C-4BF8-BD63-C1606E2D8C88}"/>
              </a:ext>
            </a:extLst>
          </p:cNvPr>
          <p:cNvSpPr/>
          <p:nvPr/>
        </p:nvSpPr>
        <p:spPr>
          <a:xfrm>
            <a:off x="20463" y="0"/>
            <a:ext cx="12171537" cy="6858000"/>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snow covered field&#10;&#10;Description automatically generated">
            <a:extLst>
              <a:ext uri="{FF2B5EF4-FFF2-40B4-BE49-F238E27FC236}">
                <a16:creationId xmlns:a16="http://schemas.microsoft.com/office/drawing/2014/main" id="{1AAACE5C-4010-4A81-834C-5468D501030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138022" y="3756032"/>
            <a:ext cx="1588928" cy="1588928"/>
          </a:xfrm>
          <a:prstGeom prst="ellipse">
            <a:avLst/>
          </a:prstGeom>
        </p:spPr>
      </p:pic>
      <p:sp>
        <p:nvSpPr>
          <p:cNvPr id="20" name="Oval 19">
            <a:extLst>
              <a:ext uri="{FF2B5EF4-FFF2-40B4-BE49-F238E27FC236}">
                <a16:creationId xmlns:a16="http://schemas.microsoft.com/office/drawing/2014/main" id="{44EB950E-48A3-4495-80A0-DABEDF7DBFD8}"/>
              </a:ext>
            </a:extLst>
          </p:cNvPr>
          <p:cNvSpPr>
            <a:spLocks noChangeAspect="1"/>
          </p:cNvSpPr>
          <p:nvPr/>
        </p:nvSpPr>
        <p:spPr>
          <a:xfrm rot="972130">
            <a:off x="9058470" y="3694554"/>
            <a:ext cx="1753200" cy="1753200"/>
          </a:xfrm>
          <a:prstGeom prst="ellipse">
            <a:avLst/>
          </a:prstGeom>
          <a:noFill/>
          <a:ln w="92075" cap="rnd">
            <a:solidFill>
              <a:schemeClr val="accent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364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D6000F-6E18-4E28-BE70-A8FC93270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51" y="1054179"/>
            <a:ext cx="5004784" cy="5067010"/>
          </a:xfrm>
          <a:prstGeom prst="rect">
            <a:avLst/>
          </a:prstGeom>
          <a:ln>
            <a:noFill/>
          </a:ln>
        </p:spPr>
      </p:pic>
      <p:pic>
        <p:nvPicPr>
          <p:cNvPr id="5" name="Picture 4">
            <a:extLst>
              <a:ext uri="{FF2B5EF4-FFF2-40B4-BE49-F238E27FC236}">
                <a16:creationId xmlns:a16="http://schemas.microsoft.com/office/drawing/2014/main" id="{72BBC608-E808-49AB-8E0A-2C9D1FDF3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532" y="210148"/>
            <a:ext cx="4328084" cy="2108124"/>
          </a:xfrm>
          <a:prstGeom prst="rect">
            <a:avLst/>
          </a:prstGeom>
        </p:spPr>
      </p:pic>
      <p:cxnSp>
        <p:nvCxnSpPr>
          <p:cNvPr id="15" name="Straight Connector 14">
            <a:extLst>
              <a:ext uri="{FF2B5EF4-FFF2-40B4-BE49-F238E27FC236}">
                <a16:creationId xmlns:a16="http://schemas.microsoft.com/office/drawing/2014/main" id="{B7B4E188-AF5B-4F70-A326-10B4F01A7F8F}"/>
              </a:ext>
            </a:extLst>
          </p:cNvPr>
          <p:cNvCxnSpPr>
            <a:cxnSpLocks/>
          </p:cNvCxnSpPr>
          <p:nvPr/>
        </p:nvCxnSpPr>
        <p:spPr>
          <a:xfrm>
            <a:off x="212651" y="971669"/>
            <a:ext cx="51654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198621-25A4-4D1C-B039-3D9C8D54DF8B}"/>
              </a:ext>
            </a:extLst>
          </p:cNvPr>
          <p:cNvCxnSpPr>
            <a:cxnSpLocks/>
          </p:cNvCxnSpPr>
          <p:nvPr/>
        </p:nvCxnSpPr>
        <p:spPr>
          <a:xfrm>
            <a:off x="212651" y="207708"/>
            <a:ext cx="516546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5D5161B-C7ED-41DA-BFDD-A1F7624FBC22}"/>
              </a:ext>
            </a:extLst>
          </p:cNvPr>
          <p:cNvSpPr txBox="1">
            <a:spLocks/>
          </p:cNvSpPr>
          <p:nvPr/>
        </p:nvSpPr>
        <p:spPr>
          <a:xfrm>
            <a:off x="212652" y="120320"/>
            <a:ext cx="5273748" cy="95501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Rotational Wheat Results</a:t>
            </a:r>
          </a:p>
        </p:txBody>
      </p:sp>
      <p:sp>
        <p:nvSpPr>
          <p:cNvPr id="9" name="Rectangle 8">
            <a:extLst>
              <a:ext uri="{FF2B5EF4-FFF2-40B4-BE49-F238E27FC236}">
                <a16:creationId xmlns:a16="http://schemas.microsoft.com/office/drawing/2014/main" id="{3079DE56-BB28-4BF4-8E3A-3F756695650E}"/>
              </a:ext>
            </a:extLst>
          </p:cNvPr>
          <p:cNvSpPr/>
          <p:nvPr/>
        </p:nvSpPr>
        <p:spPr>
          <a:xfrm>
            <a:off x="6826532" y="207708"/>
            <a:ext cx="4320205" cy="2074923"/>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49E75C0-BBAC-4495-9CA1-4221AE4C278D}"/>
              </a:ext>
            </a:extLst>
          </p:cNvPr>
          <p:cNvSpPr/>
          <p:nvPr/>
        </p:nvSpPr>
        <p:spPr>
          <a:xfrm>
            <a:off x="20463" y="0"/>
            <a:ext cx="12171537" cy="6858000"/>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picture containing game&#10;&#10;Description automatically generated">
            <a:extLst>
              <a:ext uri="{FF2B5EF4-FFF2-40B4-BE49-F238E27FC236}">
                <a16:creationId xmlns:a16="http://schemas.microsoft.com/office/drawing/2014/main" id="{189C29B3-E771-4A3D-BCD6-C250FDA3649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2128" y="6017527"/>
            <a:ext cx="892304" cy="892304"/>
          </a:xfrm>
          <a:prstGeom prst="rect">
            <a:avLst/>
          </a:prstGeom>
        </p:spPr>
      </p:pic>
      <p:sp>
        <p:nvSpPr>
          <p:cNvPr id="27" name="Rectangle 26">
            <a:extLst>
              <a:ext uri="{FF2B5EF4-FFF2-40B4-BE49-F238E27FC236}">
                <a16:creationId xmlns:a16="http://schemas.microsoft.com/office/drawing/2014/main" id="{97010986-116A-4CF5-AB95-00826F5B04D1}"/>
              </a:ext>
            </a:extLst>
          </p:cNvPr>
          <p:cNvSpPr/>
          <p:nvPr/>
        </p:nvSpPr>
        <p:spPr>
          <a:xfrm>
            <a:off x="2114550" y="2282631"/>
            <a:ext cx="2886075" cy="33682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B5BECEF-51A6-4C7E-B6F2-3BD71CC89962}"/>
              </a:ext>
            </a:extLst>
          </p:cNvPr>
          <p:cNvSpPr/>
          <p:nvPr/>
        </p:nvSpPr>
        <p:spPr>
          <a:xfrm>
            <a:off x="1615868" y="2282631"/>
            <a:ext cx="489155" cy="3368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5C5009A-6A2D-4A0D-8703-68A9750900F4}"/>
              </a:ext>
            </a:extLst>
          </p:cNvPr>
          <p:cNvSpPr/>
          <p:nvPr/>
        </p:nvSpPr>
        <p:spPr>
          <a:xfrm>
            <a:off x="1152503" y="2282631"/>
            <a:ext cx="463365" cy="3368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EDF076B-A82F-45EC-B8F6-33A7B71273DF}"/>
              </a:ext>
            </a:extLst>
          </p:cNvPr>
          <p:cNvSpPr>
            <a:spLocks noChangeAspect="1"/>
          </p:cNvSpPr>
          <p:nvPr/>
        </p:nvSpPr>
        <p:spPr>
          <a:xfrm rot="972130">
            <a:off x="7318628" y="2871649"/>
            <a:ext cx="3458890" cy="3458890"/>
          </a:xfrm>
          <a:prstGeom prst="ellipse">
            <a:avLst/>
          </a:prstGeom>
          <a:noFill/>
          <a:ln w="92075" cap="rnd">
            <a:solidFill>
              <a:schemeClr val="accent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ubtitle 2">
            <a:extLst>
              <a:ext uri="{FF2B5EF4-FFF2-40B4-BE49-F238E27FC236}">
                <a16:creationId xmlns:a16="http://schemas.microsoft.com/office/drawing/2014/main" id="{157CE931-0D25-4B8A-9F8D-AAE7E163C392}"/>
              </a:ext>
            </a:extLst>
          </p:cNvPr>
          <p:cNvSpPr txBox="1">
            <a:spLocks/>
          </p:cNvSpPr>
          <p:nvPr/>
        </p:nvSpPr>
        <p:spPr>
          <a:xfrm>
            <a:off x="7426355" y="4011685"/>
            <a:ext cx="3243435" cy="14193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t>What did you </a:t>
            </a:r>
          </a:p>
          <a:p>
            <a:pPr marL="0" indent="0" algn="ctr">
              <a:buNone/>
            </a:pPr>
            <a:r>
              <a:rPr lang="en-GB" sz="3200" dirty="0"/>
              <a:t>notice about the data? </a:t>
            </a:r>
          </a:p>
        </p:txBody>
      </p:sp>
    </p:spTree>
    <p:extLst>
      <p:ext uri="{BB962C8B-B14F-4D97-AF65-F5344CB8AC3E}">
        <p14:creationId xmlns:p14="http://schemas.microsoft.com/office/powerpoint/2010/main" val="26190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BBC608-E808-49AB-8E0A-2C9D1FDF3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6532" y="210148"/>
            <a:ext cx="4328084" cy="2108124"/>
          </a:xfrm>
          <a:prstGeom prst="rect">
            <a:avLst/>
          </a:prstGeom>
        </p:spPr>
      </p:pic>
      <p:cxnSp>
        <p:nvCxnSpPr>
          <p:cNvPr id="15" name="Straight Connector 14">
            <a:extLst>
              <a:ext uri="{FF2B5EF4-FFF2-40B4-BE49-F238E27FC236}">
                <a16:creationId xmlns:a16="http://schemas.microsoft.com/office/drawing/2014/main" id="{B7B4E188-AF5B-4F70-A326-10B4F01A7F8F}"/>
              </a:ext>
            </a:extLst>
          </p:cNvPr>
          <p:cNvCxnSpPr>
            <a:cxnSpLocks/>
          </p:cNvCxnSpPr>
          <p:nvPr/>
        </p:nvCxnSpPr>
        <p:spPr>
          <a:xfrm>
            <a:off x="212651" y="971669"/>
            <a:ext cx="51654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198621-25A4-4D1C-B039-3D9C8D54DF8B}"/>
              </a:ext>
            </a:extLst>
          </p:cNvPr>
          <p:cNvCxnSpPr>
            <a:cxnSpLocks/>
          </p:cNvCxnSpPr>
          <p:nvPr/>
        </p:nvCxnSpPr>
        <p:spPr>
          <a:xfrm>
            <a:off x="212651" y="207708"/>
            <a:ext cx="516546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5D5161B-C7ED-41DA-BFDD-A1F7624FBC22}"/>
              </a:ext>
            </a:extLst>
          </p:cNvPr>
          <p:cNvSpPr txBox="1">
            <a:spLocks/>
          </p:cNvSpPr>
          <p:nvPr/>
        </p:nvSpPr>
        <p:spPr>
          <a:xfrm>
            <a:off x="212652" y="120320"/>
            <a:ext cx="5273748" cy="95501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Rotational Wheat Results</a:t>
            </a:r>
          </a:p>
        </p:txBody>
      </p:sp>
      <p:sp>
        <p:nvSpPr>
          <p:cNvPr id="9" name="Rectangle 8">
            <a:extLst>
              <a:ext uri="{FF2B5EF4-FFF2-40B4-BE49-F238E27FC236}">
                <a16:creationId xmlns:a16="http://schemas.microsoft.com/office/drawing/2014/main" id="{3079DE56-BB28-4BF4-8E3A-3F756695650E}"/>
              </a:ext>
            </a:extLst>
          </p:cNvPr>
          <p:cNvSpPr/>
          <p:nvPr/>
        </p:nvSpPr>
        <p:spPr>
          <a:xfrm>
            <a:off x="6826532" y="207708"/>
            <a:ext cx="4320205" cy="2074923"/>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49E75C0-BBAC-4495-9CA1-4221AE4C278D}"/>
              </a:ext>
            </a:extLst>
          </p:cNvPr>
          <p:cNvSpPr/>
          <p:nvPr/>
        </p:nvSpPr>
        <p:spPr>
          <a:xfrm>
            <a:off x="20463" y="0"/>
            <a:ext cx="12171537" cy="6858000"/>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picture containing game&#10;&#10;Description automatically generated">
            <a:extLst>
              <a:ext uri="{FF2B5EF4-FFF2-40B4-BE49-F238E27FC236}">
                <a16:creationId xmlns:a16="http://schemas.microsoft.com/office/drawing/2014/main" id="{189C29B3-E771-4A3D-BCD6-C250FDA3649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128" y="6017527"/>
            <a:ext cx="892304" cy="892304"/>
          </a:xfrm>
          <a:prstGeom prst="rect">
            <a:avLst/>
          </a:prstGeom>
        </p:spPr>
      </p:pic>
      <p:sp>
        <p:nvSpPr>
          <p:cNvPr id="12" name="Subtitle 2">
            <a:extLst>
              <a:ext uri="{FF2B5EF4-FFF2-40B4-BE49-F238E27FC236}">
                <a16:creationId xmlns:a16="http://schemas.microsoft.com/office/drawing/2014/main" id="{0009FEF4-DC2F-49B1-8766-1241B10D7C3E}"/>
              </a:ext>
            </a:extLst>
          </p:cNvPr>
          <p:cNvSpPr txBox="1">
            <a:spLocks/>
          </p:cNvSpPr>
          <p:nvPr/>
        </p:nvSpPr>
        <p:spPr>
          <a:xfrm>
            <a:off x="6437563" y="2078162"/>
            <a:ext cx="5098144" cy="4385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a:p>
            <a:r>
              <a:rPr lang="en-GB" sz="2000" dirty="0"/>
              <a:t>Fertiliser has a positive effect on wheat yield. </a:t>
            </a:r>
          </a:p>
          <a:p>
            <a:pPr marL="0" indent="0">
              <a:buNone/>
            </a:pPr>
            <a:endParaRPr lang="en-GB" sz="2000" dirty="0"/>
          </a:p>
          <a:p>
            <a:r>
              <a:rPr lang="en-GB" sz="2000" dirty="0"/>
              <a:t>FYM increases wheat yields, but not as much as plots treated with N3 to N6 fertilizer.</a:t>
            </a:r>
          </a:p>
          <a:p>
            <a:endParaRPr lang="en-GB" sz="2000" dirty="0"/>
          </a:p>
          <a:p>
            <a:r>
              <a:rPr lang="en-GB" sz="2000" dirty="0"/>
              <a:t>Increasing N results in greater yields but the trend slows down after N4.</a:t>
            </a:r>
          </a:p>
          <a:p>
            <a:endParaRPr lang="en-GB" sz="2000" dirty="0"/>
          </a:p>
          <a:p>
            <a:r>
              <a:rPr lang="en-GB" sz="2000" dirty="0"/>
              <a:t>Wheat yields appear to be decreasing each year.</a:t>
            </a:r>
          </a:p>
        </p:txBody>
      </p:sp>
      <p:pic>
        <p:nvPicPr>
          <p:cNvPr id="14" name="Picture 13">
            <a:extLst>
              <a:ext uri="{FF2B5EF4-FFF2-40B4-BE49-F238E27FC236}">
                <a16:creationId xmlns:a16="http://schemas.microsoft.com/office/drawing/2014/main" id="{825D974F-1A51-4B5B-A352-393F7F672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51" y="1054179"/>
            <a:ext cx="5004784" cy="5067010"/>
          </a:xfrm>
          <a:prstGeom prst="rect">
            <a:avLst/>
          </a:prstGeom>
        </p:spPr>
      </p:pic>
    </p:spTree>
    <p:extLst>
      <p:ext uri="{BB962C8B-B14F-4D97-AF65-F5344CB8AC3E}">
        <p14:creationId xmlns:p14="http://schemas.microsoft.com/office/powerpoint/2010/main" val="333614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D67988FC-3BD1-4682-B7F1-D75AD007AA33}"/>
              </a:ext>
            </a:extLst>
          </p:cNvPr>
          <p:cNvSpPr txBox="1">
            <a:spLocks/>
          </p:cNvSpPr>
          <p:nvPr/>
        </p:nvSpPr>
        <p:spPr>
          <a:xfrm>
            <a:off x="6317201" y="2724149"/>
            <a:ext cx="5378523" cy="140970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3600" dirty="0"/>
          </a:p>
          <a:p>
            <a:pPr marL="0" indent="0" algn="ctr">
              <a:buNone/>
            </a:pPr>
            <a:r>
              <a:rPr lang="en-GB" sz="3200" b="1" dirty="0"/>
              <a:t>Why do you think this </a:t>
            </a:r>
          </a:p>
          <a:p>
            <a:pPr marL="0" indent="0" algn="ctr">
              <a:buNone/>
            </a:pPr>
            <a:r>
              <a:rPr lang="en-GB" sz="3200" b="1" dirty="0"/>
              <a:t>might be? </a:t>
            </a:r>
          </a:p>
        </p:txBody>
      </p:sp>
      <p:cxnSp>
        <p:nvCxnSpPr>
          <p:cNvPr id="4" name="Straight Connector 3">
            <a:extLst>
              <a:ext uri="{FF2B5EF4-FFF2-40B4-BE49-F238E27FC236}">
                <a16:creationId xmlns:a16="http://schemas.microsoft.com/office/drawing/2014/main" id="{47CD7A0C-4D91-4E59-9598-F21E5E290BE0}"/>
              </a:ext>
            </a:extLst>
          </p:cNvPr>
          <p:cNvCxnSpPr>
            <a:cxnSpLocks/>
          </p:cNvCxnSpPr>
          <p:nvPr/>
        </p:nvCxnSpPr>
        <p:spPr>
          <a:xfrm>
            <a:off x="212651" y="971669"/>
            <a:ext cx="64738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52199E3-116D-4D75-8F19-FD0564E0AF84}"/>
              </a:ext>
            </a:extLst>
          </p:cNvPr>
          <p:cNvCxnSpPr>
            <a:cxnSpLocks/>
          </p:cNvCxnSpPr>
          <p:nvPr/>
        </p:nvCxnSpPr>
        <p:spPr>
          <a:xfrm>
            <a:off x="212651" y="207708"/>
            <a:ext cx="647389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46468BB-703D-4C50-9C75-7547D8BB071D}"/>
              </a:ext>
            </a:extLst>
          </p:cNvPr>
          <p:cNvSpPr txBox="1">
            <a:spLocks/>
          </p:cNvSpPr>
          <p:nvPr/>
        </p:nvSpPr>
        <p:spPr>
          <a:xfrm>
            <a:off x="212652" y="120320"/>
            <a:ext cx="6664398" cy="95501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Continuous or Rotational Wheat? </a:t>
            </a:r>
          </a:p>
        </p:txBody>
      </p:sp>
      <p:pic>
        <p:nvPicPr>
          <p:cNvPr id="8" name="Picture 7">
            <a:extLst>
              <a:ext uri="{FF2B5EF4-FFF2-40B4-BE49-F238E27FC236}">
                <a16:creationId xmlns:a16="http://schemas.microsoft.com/office/drawing/2014/main" id="{B66731CB-65CC-4849-8FC9-F5885334E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499" y="2248867"/>
            <a:ext cx="3910479" cy="3794865"/>
          </a:xfrm>
          <a:prstGeom prst="rect">
            <a:avLst/>
          </a:prstGeom>
        </p:spPr>
      </p:pic>
      <p:sp>
        <p:nvSpPr>
          <p:cNvPr id="9" name="Subtitle 2">
            <a:extLst>
              <a:ext uri="{FF2B5EF4-FFF2-40B4-BE49-F238E27FC236}">
                <a16:creationId xmlns:a16="http://schemas.microsoft.com/office/drawing/2014/main" id="{B0ABD6CE-C831-4A55-B62D-F3A81FDCBF47}"/>
              </a:ext>
            </a:extLst>
          </p:cNvPr>
          <p:cNvSpPr txBox="1">
            <a:spLocks/>
          </p:cNvSpPr>
          <p:nvPr/>
        </p:nvSpPr>
        <p:spPr>
          <a:xfrm>
            <a:off x="365052" y="1315120"/>
            <a:ext cx="5378523" cy="751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t>Wheat grown in rotation with other crops tends to have a higher yield.</a:t>
            </a:r>
            <a:endParaRPr lang="en-GB" dirty="0"/>
          </a:p>
        </p:txBody>
      </p:sp>
      <p:pic>
        <p:nvPicPr>
          <p:cNvPr id="10" name="Picture 9" descr="A picture containing game&#10;&#10;Description automatically generated">
            <a:extLst>
              <a:ext uri="{FF2B5EF4-FFF2-40B4-BE49-F238E27FC236}">
                <a16:creationId xmlns:a16="http://schemas.microsoft.com/office/drawing/2014/main" id="{C8DCF1CA-2CE0-4B99-845B-EE68D3A178A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128" y="6017527"/>
            <a:ext cx="892304" cy="892304"/>
          </a:xfrm>
          <a:prstGeom prst="rect">
            <a:avLst/>
          </a:prstGeom>
        </p:spPr>
      </p:pic>
    </p:spTree>
    <p:extLst>
      <p:ext uri="{BB962C8B-B14F-4D97-AF65-F5344CB8AC3E}">
        <p14:creationId xmlns:p14="http://schemas.microsoft.com/office/powerpoint/2010/main" val="195950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7CD7A0C-4D91-4E59-9598-F21E5E290BE0}"/>
              </a:ext>
            </a:extLst>
          </p:cNvPr>
          <p:cNvCxnSpPr>
            <a:cxnSpLocks/>
          </p:cNvCxnSpPr>
          <p:nvPr/>
        </p:nvCxnSpPr>
        <p:spPr>
          <a:xfrm>
            <a:off x="212651" y="971669"/>
            <a:ext cx="64738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52199E3-116D-4D75-8F19-FD0564E0AF84}"/>
              </a:ext>
            </a:extLst>
          </p:cNvPr>
          <p:cNvCxnSpPr>
            <a:cxnSpLocks/>
          </p:cNvCxnSpPr>
          <p:nvPr/>
        </p:nvCxnSpPr>
        <p:spPr>
          <a:xfrm>
            <a:off x="212651" y="207708"/>
            <a:ext cx="647389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46468BB-703D-4C50-9C75-7547D8BB071D}"/>
              </a:ext>
            </a:extLst>
          </p:cNvPr>
          <p:cNvSpPr txBox="1">
            <a:spLocks/>
          </p:cNvSpPr>
          <p:nvPr/>
        </p:nvSpPr>
        <p:spPr>
          <a:xfrm>
            <a:off x="212652" y="120320"/>
            <a:ext cx="6664398" cy="95501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Continuous or Rotational Wheat? </a:t>
            </a:r>
          </a:p>
        </p:txBody>
      </p:sp>
      <p:sp>
        <p:nvSpPr>
          <p:cNvPr id="7" name="Subtitle 2">
            <a:extLst>
              <a:ext uri="{FF2B5EF4-FFF2-40B4-BE49-F238E27FC236}">
                <a16:creationId xmlns:a16="http://schemas.microsoft.com/office/drawing/2014/main" id="{551968D0-3AF0-45AC-B7E5-0CA4CE83DF5B}"/>
              </a:ext>
            </a:extLst>
          </p:cNvPr>
          <p:cNvSpPr txBox="1">
            <a:spLocks/>
          </p:cNvSpPr>
          <p:nvPr/>
        </p:nvSpPr>
        <p:spPr>
          <a:xfrm>
            <a:off x="6016698" y="1669799"/>
            <a:ext cx="5810250" cy="4952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t>Soil stability is increased</a:t>
            </a:r>
          </a:p>
          <a:p>
            <a:pPr marL="0" indent="0">
              <a:buNone/>
            </a:pPr>
            <a:r>
              <a:rPr lang="en-GB" sz="2000" dirty="0"/>
              <a:t>Different crops have different root systems helping to reduce soil erosion. </a:t>
            </a:r>
          </a:p>
          <a:p>
            <a:pPr marL="0" indent="0">
              <a:buNone/>
            </a:pPr>
            <a:endParaRPr lang="en-GB" sz="2400" dirty="0"/>
          </a:p>
          <a:p>
            <a:pPr marL="0" indent="0">
              <a:buNone/>
            </a:pPr>
            <a:r>
              <a:rPr lang="en-GB" sz="2400" b="1" dirty="0"/>
              <a:t>Soil nutrients are replenished</a:t>
            </a:r>
          </a:p>
          <a:p>
            <a:pPr marL="0" indent="0">
              <a:buNone/>
            </a:pPr>
            <a:r>
              <a:rPr lang="en-GB" sz="2000" dirty="0"/>
              <a:t>Different crops draw different nutrients out of the soil. Changing crops helps to stop the soil from becoming nutrient deficient. </a:t>
            </a:r>
          </a:p>
          <a:p>
            <a:pPr marL="0" indent="0">
              <a:buNone/>
            </a:pPr>
            <a:endParaRPr lang="en-GB" sz="2400" dirty="0"/>
          </a:p>
          <a:p>
            <a:pPr marL="0" indent="0">
              <a:buNone/>
            </a:pPr>
            <a:r>
              <a:rPr lang="en-GB" sz="2400" b="1" dirty="0"/>
              <a:t>Pests can be deterred</a:t>
            </a:r>
          </a:p>
          <a:p>
            <a:pPr marL="0" indent="0">
              <a:buNone/>
            </a:pPr>
            <a:r>
              <a:rPr lang="en-GB" sz="2000" dirty="0"/>
              <a:t>Specific pests attack specific crops. Rotating the crops force pests to move elsewhere.</a:t>
            </a:r>
          </a:p>
        </p:txBody>
      </p:sp>
      <p:pic>
        <p:nvPicPr>
          <p:cNvPr id="9" name="Picture 8">
            <a:extLst>
              <a:ext uri="{FF2B5EF4-FFF2-40B4-BE49-F238E27FC236}">
                <a16:creationId xmlns:a16="http://schemas.microsoft.com/office/drawing/2014/main" id="{417A3DBB-ABC6-434E-96B9-DA9D8918B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499" y="2248867"/>
            <a:ext cx="3910479" cy="3794865"/>
          </a:xfrm>
          <a:prstGeom prst="rect">
            <a:avLst/>
          </a:prstGeom>
        </p:spPr>
      </p:pic>
      <p:sp>
        <p:nvSpPr>
          <p:cNvPr id="10" name="Subtitle 2">
            <a:extLst>
              <a:ext uri="{FF2B5EF4-FFF2-40B4-BE49-F238E27FC236}">
                <a16:creationId xmlns:a16="http://schemas.microsoft.com/office/drawing/2014/main" id="{A275C983-6219-4C79-88F7-38E157AE4B12}"/>
              </a:ext>
            </a:extLst>
          </p:cNvPr>
          <p:cNvSpPr txBox="1">
            <a:spLocks/>
          </p:cNvSpPr>
          <p:nvPr/>
        </p:nvSpPr>
        <p:spPr>
          <a:xfrm>
            <a:off x="365052" y="1315120"/>
            <a:ext cx="5378523" cy="751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t>Wheat grown in rotation with other crops tends to have a higher yield.</a:t>
            </a:r>
            <a:endParaRPr lang="en-GB" dirty="0"/>
          </a:p>
        </p:txBody>
      </p:sp>
      <p:pic>
        <p:nvPicPr>
          <p:cNvPr id="11" name="Picture 10" descr="A picture containing game&#10;&#10;Description automatically generated">
            <a:extLst>
              <a:ext uri="{FF2B5EF4-FFF2-40B4-BE49-F238E27FC236}">
                <a16:creationId xmlns:a16="http://schemas.microsoft.com/office/drawing/2014/main" id="{030F5EDE-C99D-4907-9845-39C9FAE92E2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128" y="6017527"/>
            <a:ext cx="892304" cy="892304"/>
          </a:xfrm>
          <a:prstGeom prst="rect">
            <a:avLst/>
          </a:prstGeom>
        </p:spPr>
      </p:pic>
    </p:spTree>
    <p:extLst>
      <p:ext uri="{BB962C8B-B14F-4D97-AF65-F5344CB8AC3E}">
        <p14:creationId xmlns:p14="http://schemas.microsoft.com/office/powerpoint/2010/main" val="281966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78A8222-F54F-49B4-BC54-D3C576F523DE}"/>
              </a:ext>
            </a:extLst>
          </p:cNvPr>
          <p:cNvCxnSpPr>
            <a:cxnSpLocks/>
          </p:cNvCxnSpPr>
          <p:nvPr/>
        </p:nvCxnSpPr>
        <p:spPr>
          <a:xfrm>
            <a:off x="212651" y="971669"/>
            <a:ext cx="51654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F023BF2-5696-477E-B692-00FDD6FEDDF6}"/>
              </a:ext>
            </a:extLst>
          </p:cNvPr>
          <p:cNvCxnSpPr>
            <a:cxnSpLocks/>
          </p:cNvCxnSpPr>
          <p:nvPr/>
        </p:nvCxnSpPr>
        <p:spPr>
          <a:xfrm>
            <a:off x="212651" y="207708"/>
            <a:ext cx="516546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FE25A4AE-064C-429D-96B3-FDF1A27F9406}"/>
              </a:ext>
            </a:extLst>
          </p:cNvPr>
          <p:cNvSpPr txBox="1">
            <a:spLocks/>
          </p:cNvSpPr>
          <p:nvPr/>
        </p:nvSpPr>
        <p:spPr>
          <a:xfrm>
            <a:off x="212652" y="120320"/>
            <a:ext cx="5273748" cy="955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Conclusions</a:t>
            </a:r>
          </a:p>
        </p:txBody>
      </p:sp>
      <p:sp>
        <p:nvSpPr>
          <p:cNvPr id="7" name="Subtitle 2">
            <a:extLst>
              <a:ext uri="{FF2B5EF4-FFF2-40B4-BE49-F238E27FC236}">
                <a16:creationId xmlns:a16="http://schemas.microsoft.com/office/drawing/2014/main" id="{E468B725-20EF-4640-98B6-02F3BBA5CFDE}"/>
              </a:ext>
            </a:extLst>
          </p:cNvPr>
          <p:cNvSpPr txBox="1">
            <a:spLocks/>
          </p:cNvSpPr>
          <p:nvPr/>
        </p:nvSpPr>
        <p:spPr>
          <a:xfrm>
            <a:off x="285750" y="1283040"/>
            <a:ext cx="5810250" cy="5454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t>Different fertilisers give different results</a:t>
            </a:r>
          </a:p>
          <a:p>
            <a:pPr marL="0" indent="0">
              <a:buNone/>
            </a:pPr>
            <a:r>
              <a:rPr lang="en-GB" sz="2000" dirty="0"/>
              <a:t>Of the fertilisers looked at here FYM and N3-N6 fertilisers result in the highest wheat yields. </a:t>
            </a:r>
          </a:p>
          <a:p>
            <a:pPr marL="0" indent="0">
              <a:buNone/>
            </a:pPr>
            <a:endParaRPr lang="en-GB" sz="2400" dirty="0"/>
          </a:p>
          <a:p>
            <a:pPr marL="0" indent="0">
              <a:buNone/>
            </a:pPr>
            <a:r>
              <a:rPr lang="en-GB" sz="2400" b="1" dirty="0"/>
              <a:t>Rotating crops is best</a:t>
            </a:r>
          </a:p>
          <a:p>
            <a:pPr marL="0" indent="0">
              <a:buNone/>
            </a:pPr>
            <a:r>
              <a:rPr lang="en-GB" sz="2000" dirty="0"/>
              <a:t>Farmers can increase crop yield by changing the crops that a field is used to grow each year. </a:t>
            </a:r>
          </a:p>
          <a:p>
            <a:pPr marL="0" indent="0">
              <a:buNone/>
            </a:pPr>
            <a:endParaRPr lang="en-GB" sz="2400" dirty="0"/>
          </a:p>
          <a:p>
            <a:pPr marL="0" indent="0">
              <a:buNone/>
            </a:pPr>
            <a:r>
              <a:rPr lang="en-GB" sz="2400" b="1" dirty="0"/>
              <a:t>Long term data is important</a:t>
            </a:r>
          </a:p>
          <a:p>
            <a:pPr marL="0" indent="0">
              <a:buNone/>
            </a:pPr>
            <a:r>
              <a:rPr lang="en-GB" sz="2000" dirty="0"/>
              <a:t>Long running experiments give scientists lots of data helping them to see overall trends instead if year to year variations.</a:t>
            </a:r>
          </a:p>
        </p:txBody>
      </p:sp>
      <p:pic>
        <p:nvPicPr>
          <p:cNvPr id="8" name="Picture 7" descr="A snow covered field&#10;&#10;Description automatically generated">
            <a:extLst>
              <a:ext uri="{FF2B5EF4-FFF2-40B4-BE49-F238E27FC236}">
                <a16:creationId xmlns:a16="http://schemas.microsoft.com/office/drawing/2014/main" id="{A06AD374-EE36-44A8-B81E-DF3A4BD5177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52149" y="1125079"/>
            <a:ext cx="2088000" cy="2088000"/>
          </a:xfrm>
          <a:prstGeom prst="ellipse">
            <a:avLst/>
          </a:prstGeom>
        </p:spPr>
      </p:pic>
      <p:sp>
        <p:nvSpPr>
          <p:cNvPr id="9" name="Oval 8">
            <a:extLst>
              <a:ext uri="{FF2B5EF4-FFF2-40B4-BE49-F238E27FC236}">
                <a16:creationId xmlns:a16="http://schemas.microsoft.com/office/drawing/2014/main" id="{0D400306-0313-431F-B79F-7E6AE63954A9}"/>
              </a:ext>
            </a:extLst>
          </p:cNvPr>
          <p:cNvSpPr>
            <a:spLocks noChangeAspect="1"/>
          </p:cNvSpPr>
          <p:nvPr/>
        </p:nvSpPr>
        <p:spPr>
          <a:xfrm rot="5400000">
            <a:off x="6229678" y="-115909"/>
            <a:ext cx="2772000" cy="2772000"/>
          </a:xfrm>
          <a:prstGeom prst="ellipse">
            <a:avLst/>
          </a:prstGeom>
          <a:noFill/>
          <a:ln w="92075" cap="rnd">
            <a:solidFill>
              <a:schemeClr val="accent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B6DD6C4B-A882-4925-8B82-985C29136A94}"/>
              </a:ext>
            </a:extLst>
          </p:cNvPr>
          <p:cNvPicPr>
            <a:picLocks noChangeAspect="1"/>
          </p:cNvPicPr>
          <p:nvPr/>
        </p:nvPicPr>
        <p:blipFill rotWithShape="1">
          <a:blip r:embed="rId4">
            <a:extLst>
              <a:ext uri="{28A0092B-C50C-407E-A947-70E740481C1C}">
                <a14:useLocalDpi xmlns:a14="http://schemas.microsoft.com/office/drawing/2010/main" val="0"/>
              </a:ext>
            </a:extLst>
          </a:blip>
          <a:srcRect b="-15714"/>
          <a:stretch/>
        </p:blipFill>
        <p:spPr>
          <a:xfrm>
            <a:off x="6582465" y="3318625"/>
            <a:ext cx="4081613" cy="4081613"/>
          </a:xfrm>
          <a:prstGeom prst="ellipse">
            <a:avLst/>
          </a:prstGeom>
        </p:spPr>
      </p:pic>
      <p:sp>
        <p:nvSpPr>
          <p:cNvPr id="11" name="Oval 10">
            <a:extLst>
              <a:ext uri="{FF2B5EF4-FFF2-40B4-BE49-F238E27FC236}">
                <a16:creationId xmlns:a16="http://schemas.microsoft.com/office/drawing/2014/main" id="{1969DEAC-217B-4921-BEB7-70D83664D57B}"/>
              </a:ext>
            </a:extLst>
          </p:cNvPr>
          <p:cNvSpPr/>
          <p:nvPr/>
        </p:nvSpPr>
        <p:spPr>
          <a:xfrm>
            <a:off x="6463271" y="3213079"/>
            <a:ext cx="4320000" cy="4320000"/>
          </a:xfrm>
          <a:prstGeom prst="ellipse">
            <a:avLst/>
          </a:prstGeom>
          <a:noFill/>
          <a:ln w="101600"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game&#10;&#10;Description automatically generated">
            <a:extLst>
              <a:ext uri="{FF2B5EF4-FFF2-40B4-BE49-F238E27FC236}">
                <a16:creationId xmlns:a16="http://schemas.microsoft.com/office/drawing/2014/main" id="{AC8B4DA4-46D2-4FCD-9191-863596740B2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187684" y="5808411"/>
            <a:ext cx="892304" cy="892304"/>
          </a:xfrm>
          <a:prstGeom prst="rect">
            <a:avLst/>
          </a:prstGeom>
        </p:spPr>
      </p:pic>
      <p:pic>
        <p:nvPicPr>
          <p:cNvPr id="3" name="Picture 2" descr="A large machine in a field&#10;&#10;Description automatically generated">
            <a:extLst>
              <a:ext uri="{FF2B5EF4-FFF2-40B4-BE49-F238E27FC236}">
                <a16:creationId xmlns:a16="http://schemas.microsoft.com/office/drawing/2014/main" id="{D5C9FAEA-80E2-4D21-8695-5F5043AB4B6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333056" y="-18000"/>
            <a:ext cx="2556000" cy="2556000"/>
          </a:xfrm>
          <a:prstGeom prst="ellipse">
            <a:avLst/>
          </a:prstGeom>
        </p:spPr>
      </p:pic>
      <p:sp>
        <p:nvSpPr>
          <p:cNvPr id="15" name="Oval 14">
            <a:extLst>
              <a:ext uri="{FF2B5EF4-FFF2-40B4-BE49-F238E27FC236}">
                <a16:creationId xmlns:a16="http://schemas.microsoft.com/office/drawing/2014/main" id="{8649424B-36B3-446B-BB6B-FFA6A8C0C8B9}"/>
              </a:ext>
            </a:extLst>
          </p:cNvPr>
          <p:cNvSpPr>
            <a:spLocks noChangeAspect="1"/>
          </p:cNvSpPr>
          <p:nvPr/>
        </p:nvSpPr>
        <p:spPr>
          <a:xfrm rot="972130">
            <a:off x="9628219" y="999079"/>
            <a:ext cx="2340000" cy="2340000"/>
          </a:xfrm>
          <a:prstGeom prst="ellipse">
            <a:avLst/>
          </a:prstGeom>
          <a:noFill/>
          <a:ln w="92075"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611628E-0B20-4968-A5F8-1395CD59750D}"/>
              </a:ext>
            </a:extLst>
          </p:cNvPr>
          <p:cNvSpPr/>
          <p:nvPr/>
        </p:nvSpPr>
        <p:spPr>
          <a:xfrm>
            <a:off x="20463" y="0"/>
            <a:ext cx="12171537" cy="6858000"/>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2313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a:extLst>
              <a:ext uri="{FF2B5EF4-FFF2-40B4-BE49-F238E27FC236}">
                <a16:creationId xmlns:a16="http://schemas.microsoft.com/office/drawing/2014/main" id="{31E3A9B1-87D7-4AC9-A798-9FA35F9C6759}"/>
              </a:ext>
            </a:extLst>
          </p:cNvPr>
          <p:cNvSpPr>
            <a:spLocks noChangeAspect="1"/>
          </p:cNvSpPr>
          <p:nvPr/>
        </p:nvSpPr>
        <p:spPr>
          <a:xfrm rot="5400000">
            <a:off x="10001239" y="2611212"/>
            <a:ext cx="1836000" cy="1836000"/>
          </a:xfrm>
          <a:prstGeom prst="ellipse">
            <a:avLst/>
          </a:prstGeom>
          <a:noFill/>
          <a:ln w="95250"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2272D88-D883-4E6E-9671-0924666AD4E9}"/>
              </a:ext>
            </a:extLst>
          </p:cNvPr>
          <p:cNvPicPr>
            <a:picLocks/>
          </p:cNvPicPr>
          <p:nvPr/>
        </p:nvPicPr>
        <p:blipFill rotWithShape="1">
          <a:blip r:embed="rId3">
            <a:extLst>
              <a:ext uri="{28A0092B-C50C-407E-A947-70E740481C1C}">
                <a14:useLocalDpi xmlns:a14="http://schemas.microsoft.com/office/drawing/2010/main" val="0"/>
              </a:ext>
            </a:extLst>
          </a:blip>
          <a:srcRect/>
          <a:stretch/>
        </p:blipFill>
        <p:spPr>
          <a:xfrm>
            <a:off x="361789" y="2531484"/>
            <a:ext cx="3780000" cy="3780000"/>
          </a:xfrm>
          <a:prstGeom prst="ellipse">
            <a:avLst/>
          </a:prstGeom>
        </p:spPr>
      </p:pic>
      <p:pic>
        <p:nvPicPr>
          <p:cNvPr id="3" name="Picture 2" descr="A building lit up at night&#10;&#10;Description automatically generated">
            <a:extLst>
              <a:ext uri="{FF2B5EF4-FFF2-40B4-BE49-F238E27FC236}">
                <a16:creationId xmlns:a16="http://schemas.microsoft.com/office/drawing/2014/main" id="{FF5CDE10-3B0A-4BB2-8407-645F3D2770A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180834" y="662163"/>
            <a:ext cx="1584000" cy="1584000"/>
          </a:xfrm>
          <a:prstGeom prst="ellipse">
            <a:avLst/>
          </a:prstGeom>
        </p:spPr>
      </p:pic>
      <p:pic>
        <p:nvPicPr>
          <p:cNvPr id="12" name="Picture 11" descr="A person standing in a room&#10;&#10;Description automatically generated">
            <a:extLst>
              <a:ext uri="{FF2B5EF4-FFF2-40B4-BE49-F238E27FC236}">
                <a16:creationId xmlns:a16="http://schemas.microsoft.com/office/drawing/2014/main" id="{33C3A4A2-6027-4E23-855C-E59946F6066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531903" y="-113396"/>
            <a:ext cx="2071489" cy="2071489"/>
          </a:xfrm>
          <a:prstGeom prst="ellipse">
            <a:avLst/>
          </a:prstGeom>
        </p:spPr>
      </p:pic>
      <p:pic>
        <p:nvPicPr>
          <p:cNvPr id="18" name="Picture 17" descr="A picture containing outdoor, water, building, bridge&#10;&#10;Description automatically generated">
            <a:extLst>
              <a:ext uri="{FF2B5EF4-FFF2-40B4-BE49-F238E27FC236}">
                <a16:creationId xmlns:a16="http://schemas.microsoft.com/office/drawing/2014/main" id="{9EA1AD08-E0CA-42B7-B11A-CDC0F80B068B}"/>
              </a:ext>
            </a:extLst>
          </p:cNvPr>
          <p:cNvPicPr>
            <a:picLocks noChangeAspect="1"/>
          </p:cNvPicPr>
          <p:nvPr/>
        </p:nvPicPr>
        <p:blipFill rotWithShape="1">
          <a:blip r:embed="rId6">
            <a:extLst>
              <a:ext uri="{28A0092B-C50C-407E-A947-70E740481C1C}">
                <a14:useLocalDpi xmlns:a14="http://schemas.microsoft.com/office/drawing/2010/main" val="0"/>
              </a:ext>
            </a:extLst>
          </a:blip>
          <a:srcRect b="-743"/>
          <a:stretch/>
        </p:blipFill>
        <p:spPr>
          <a:xfrm>
            <a:off x="10098682" y="2696399"/>
            <a:ext cx="1656000" cy="1656000"/>
          </a:xfrm>
          <a:prstGeom prst="ellipse">
            <a:avLst/>
          </a:prstGeom>
        </p:spPr>
      </p:pic>
      <p:pic>
        <p:nvPicPr>
          <p:cNvPr id="20" name="Picture 19" descr="A cow looking at the camera&#10;&#10;Description automatically generated">
            <a:extLst>
              <a:ext uri="{FF2B5EF4-FFF2-40B4-BE49-F238E27FC236}">
                <a16:creationId xmlns:a16="http://schemas.microsoft.com/office/drawing/2014/main" id="{8A3E5ED4-5066-436D-BA21-D32E32801FFF}"/>
              </a:ext>
            </a:extLst>
          </p:cNvPr>
          <p:cNvPicPr>
            <a:picLocks noChangeAspect="1"/>
          </p:cNvPicPr>
          <p:nvPr/>
        </p:nvPicPr>
        <p:blipFill rotWithShape="1">
          <a:blip r:embed="rId7">
            <a:extLst>
              <a:ext uri="{28A0092B-C50C-407E-A947-70E740481C1C}">
                <a14:useLocalDpi xmlns:a14="http://schemas.microsoft.com/office/drawing/2010/main" val="0"/>
              </a:ext>
            </a:extLst>
          </a:blip>
          <a:srcRect b="-17038"/>
          <a:stretch/>
        </p:blipFill>
        <p:spPr>
          <a:xfrm>
            <a:off x="7333974" y="4170989"/>
            <a:ext cx="3456138" cy="3456000"/>
          </a:xfrm>
          <a:prstGeom prst="ellipse">
            <a:avLst/>
          </a:prstGeom>
        </p:spPr>
      </p:pic>
      <p:pic>
        <p:nvPicPr>
          <p:cNvPr id="22" name="Picture 21" descr="A insect on the ground&#10;&#10;Description automatically generated">
            <a:extLst>
              <a:ext uri="{FF2B5EF4-FFF2-40B4-BE49-F238E27FC236}">
                <a16:creationId xmlns:a16="http://schemas.microsoft.com/office/drawing/2014/main" id="{017DB90C-10F0-426D-9E70-F89E8F2970DD}"/>
              </a:ext>
            </a:extLst>
          </p:cNvPr>
          <p:cNvPicPr>
            <a:picLocks noChangeAspect="1"/>
          </p:cNvPicPr>
          <p:nvPr/>
        </p:nvPicPr>
        <p:blipFill rotWithShape="1">
          <a:blip r:embed="rId8">
            <a:extLst>
              <a:ext uri="{28A0092B-C50C-407E-A947-70E740481C1C}">
                <a14:useLocalDpi xmlns:a14="http://schemas.microsoft.com/office/drawing/2010/main" val="0"/>
              </a:ext>
            </a:extLst>
          </a:blip>
          <a:srcRect t="-769"/>
          <a:stretch/>
        </p:blipFill>
        <p:spPr>
          <a:xfrm>
            <a:off x="9306827" y="-806596"/>
            <a:ext cx="3132000" cy="3132000"/>
          </a:xfrm>
          <a:prstGeom prst="ellipse">
            <a:avLst/>
          </a:prstGeom>
        </p:spPr>
      </p:pic>
      <p:cxnSp>
        <p:nvCxnSpPr>
          <p:cNvPr id="24" name="Straight Connector 23">
            <a:extLst>
              <a:ext uri="{FF2B5EF4-FFF2-40B4-BE49-F238E27FC236}">
                <a16:creationId xmlns:a16="http://schemas.microsoft.com/office/drawing/2014/main" id="{43D5617F-2DD2-427D-94F3-5F786CAEF3A3}"/>
              </a:ext>
            </a:extLst>
          </p:cNvPr>
          <p:cNvCxnSpPr>
            <a:cxnSpLocks/>
          </p:cNvCxnSpPr>
          <p:nvPr/>
        </p:nvCxnSpPr>
        <p:spPr>
          <a:xfrm>
            <a:off x="4439455" y="3942553"/>
            <a:ext cx="404652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2" name="Picture 31" descr="A person sitting in a garden&#10;&#10;Description automatically generated">
            <a:extLst>
              <a:ext uri="{FF2B5EF4-FFF2-40B4-BE49-F238E27FC236}">
                <a16:creationId xmlns:a16="http://schemas.microsoft.com/office/drawing/2014/main" id="{185DAE26-38F5-4F6E-8B74-AF621D2C990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395213" y="4727775"/>
            <a:ext cx="2517032" cy="2517032"/>
          </a:xfrm>
          <a:prstGeom prst="ellipse">
            <a:avLst/>
          </a:prstGeom>
        </p:spPr>
      </p:pic>
      <p:cxnSp>
        <p:nvCxnSpPr>
          <p:cNvPr id="38" name="Straight Connector 37">
            <a:extLst>
              <a:ext uri="{FF2B5EF4-FFF2-40B4-BE49-F238E27FC236}">
                <a16:creationId xmlns:a16="http://schemas.microsoft.com/office/drawing/2014/main" id="{85BC263C-6331-4273-84FC-F311D31ACEBE}"/>
              </a:ext>
            </a:extLst>
          </p:cNvPr>
          <p:cNvCxnSpPr>
            <a:cxnSpLocks/>
          </p:cNvCxnSpPr>
          <p:nvPr/>
        </p:nvCxnSpPr>
        <p:spPr>
          <a:xfrm>
            <a:off x="212651" y="207708"/>
            <a:ext cx="40465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009E10D5-8DBA-4106-889E-8AEA322F8137}"/>
              </a:ext>
            </a:extLst>
          </p:cNvPr>
          <p:cNvSpPr>
            <a:spLocks/>
          </p:cNvSpPr>
          <p:nvPr/>
        </p:nvSpPr>
        <p:spPr>
          <a:xfrm rot="5400000">
            <a:off x="239957" y="2427085"/>
            <a:ext cx="3988800" cy="3988800"/>
          </a:xfrm>
          <a:prstGeom prst="ellipse">
            <a:avLst/>
          </a:prstGeom>
          <a:noFill/>
          <a:ln w="95250"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867E6AD9-80E9-4AE1-BA3D-A5444BDE55A5}"/>
              </a:ext>
            </a:extLst>
          </p:cNvPr>
          <p:cNvSpPr>
            <a:spLocks noChangeAspect="1"/>
          </p:cNvSpPr>
          <p:nvPr/>
        </p:nvSpPr>
        <p:spPr>
          <a:xfrm rot="14555889">
            <a:off x="7227686" y="4067981"/>
            <a:ext cx="3672000" cy="3672000"/>
          </a:xfrm>
          <a:prstGeom prst="ellipse">
            <a:avLst/>
          </a:prstGeom>
          <a:noFill/>
          <a:ln w="95250"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595D95F4-6993-4B0F-9FB1-2400E40E4B40}"/>
              </a:ext>
            </a:extLst>
          </p:cNvPr>
          <p:cNvSpPr>
            <a:spLocks noChangeAspect="1"/>
          </p:cNvSpPr>
          <p:nvPr/>
        </p:nvSpPr>
        <p:spPr>
          <a:xfrm rot="9461894">
            <a:off x="7072833" y="557825"/>
            <a:ext cx="1800000" cy="1800000"/>
          </a:xfrm>
          <a:prstGeom prst="ellipse">
            <a:avLst/>
          </a:prstGeom>
          <a:noFill/>
          <a:ln w="95250"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1D2D4B8-F373-4037-9FE5-52137FBAE6CB}"/>
              </a:ext>
            </a:extLst>
          </p:cNvPr>
          <p:cNvSpPr>
            <a:spLocks noChangeAspect="1"/>
          </p:cNvSpPr>
          <p:nvPr/>
        </p:nvSpPr>
        <p:spPr>
          <a:xfrm rot="5400000">
            <a:off x="9212793" y="-884915"/>
            <a:ext cx="3312000" cy="3312000"/>
          </a:xfrm>
          <a:prstGeom prst="ellipse">
            <a:avLst/>
          </a:prstGeom>
          <a:noFill/>
          <a:ln w="95250" cap="rnd">
            <a:solidFill>
              <a:schemeClr val="accent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BC8738D-72BA-4947-81FE-9361E86C2E50}"/>
              </a:ext>
            </a:extLst>
          </p:cNvPr>
          <p:cNvSpPr>
            <a:spLocks noChangeAspect="1"/>
          </p:cNvSpPr>
          <p:nvPr/>
        </p:nvSpPr>
        <p:spPr>
          <a:xfrm rot="16200000">
            <a:off x="4294502" y="4655488"/>
            <a:ext cx="2690028" cy="2690028"/>
          </a:xfrm>
          <a:prstGeom prst="ellipse">
            <a:avLst/>
          </a:prstGeom>
          <a:noFill/>
          <a:ln w="95250" cap="rnd">
            <a:solidFill>
              <a:schemeClr val="accent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C68DE235-46DD-4D56-B9E4-253F30376E7C}"/>
              </a:ext>
            </a:extLst>
          </p:cNvPr>
          <p:cNvSpPr>
            <a:spLocks noChangeAspect="1"/>
          </p:cNvSpPr>
          <p:nvPr/>
        </p:nvSpPr>
        <p:spPr>
          <a:xfrm rot="5400000">
            <a:off x="4436584" y="-205415"/>
            <a:ext cx="2268001" cy="2268001"/>
          </a:xfrm>
          <a:prstGeom prst="ellipse">
            <a:avLst/>
          </a:prstGeom>
          <a:noFill/>
          <a:ln w="95250" cap="rnd">
            <a:solidFill>
              <a:schemeClr val="accent5"/>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27AC7961-BAB5-4752-AFBE-2A32BDF39EB3}"/>
              </a:ext>
            </a:extLst>
          </p:cNvPr>
          <p:cNvSpPr/>
          <p:nvPr/>
        </p:nvSpPr>
        <p:spPr>
          <a:xfrm>
            <a:off x="20463" y="0"/>
            <a:ext cx="12171537" cy="6858000"/>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descr="A picture containing game&#10;&#10;Description automatically generated">
            <a:extLst>
              <a:ext uri="{FF2B5EF4-FFF2-40B4-BE49-F238E27FC236}">
                <a16:creationId xmlns:a16="http://schemas.microsoft.com/office/drawing/2014/main" id="{0BEF1E5C-9EDA-4ED1-ADD8-4065828D1942}"/>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1187684" y="5808411"/>
            <a:ext cx="892304" cy="892304"/>
          </a:xfrm>
          <a:prstGeom prst="rect">
            <a:avLst/>
          </a:prstGeom>
        </p:spPr>
      </p:pic>
      <p:sp>
        <p:nvSpPr>
          <p:cNvPr id="48" name="Subtitle 2">
            <a:extLst>
              <a:ext uri="{FF2B5EF4-FFF2-40B4-BE49-F238E27FC236}">
                <a16:creationId xmlns:a16="http://schemas.microsoft.com/office/drawing/2014/main" id="{221E45D5-2E40-4751-B785-3C7ED5CAEAED}"/>
              </a:ext>
            </a:extLst>
          </p:cNvPr>
          <p:cNvSpPr txBox="1">
            <a:spLocks/>
          </p:cNvSpPr>
          <p:nvPr/>
        </p:nvSpPr>
        <p:spPr>
          <a:xfrm>
            <a:off x="262473" y="303866"/>
            <a:ext cx="3996706" cy="227687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t>Rothamsted Research </a:t>
            </a:r>
            <a:r>
              <a:rPr lang="en-GB" dirty="0"/>
              <a:t>is a buzzing community of agricultural scientists all working to find answers to the question...</a:t>
            </a:r>
          </a:p>
        </p:txBody>
      </p:sp>
      <p:sp>
        <p:nvSpPr>
          <p:cNvPr id="49" name="Subtitle 2">
            <a:extLst>
              <a:ext uri="{FF2B5EF4-FFF2-40B4-BE49-F238E27FC236}">
                <a16:creationId xmlns:a16="http://schemas.microsoft.com/office/drawing/2014/main" id="{CFEE630A-AB52-42B9-B1D8-7E4FDDF1A2FE}"/>
              </a:ext>
            </a:extLst>
          </p:cNvPr>
          <p:cNvSpPr txBox="1">
            <a:spLocks/>
          </p:cNvSpPr>
          <p:nvPr/>
        </p:nvSpPr>
        <p:spPr>
          <a:xfrm>
            <a:off x="4228756" y="2443312"/>
            <a:ext cx="4536077" cy="1716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300" b="1" dirty="0"/>
              <a:t>“How can we feed the world without harming the environment?”</a:t>
            </a:r>
          </a:p>
          <a:p>
            <a:pPr marL="0" indent="0" algn="ctr">
              <a:buNone/>
            </a:pPr>
            <a:endParaRPr lang="en-GB" sz="3600" b="1" dirty="0"/>
          </a:p>
        </p:txBody>
      </p:sp>
    </p:spTree>
    <p:extLst>
      <p:ext uri="{BB962C8B-B14F-4D97-AF65-F5344CB8AC3E}">
        <p14:creationId xmlns:p14="http://schemas.microsoft.com/office/powerpoint/2010/main" val="175034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ED127B2-4EAA-49C2-B615-0ED19DD505FE}"/>
              </a:ext>
            </a:extLst>
          </p:cNvPr>
          <p:cNvSpPr/>
          <p:nvPr/>
        </p:nvSpPr>
        <p:spPr>
          <a:xfrm>
            <a:off x="0" y="3644"/>
            <a:ext cx="12171537"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06923CC5-5412-47D2-B0EF-9AED4B0F8DB4}"/>
              </a:ext>
            </a:extLst>
          </p:cNvPr>
          <p:cNvSpPr txBox="1">
            <a:spLocks/>
          </p:cNvSpPr>
          <p:nvPr/>
        </p:nvSpPr>
        <p:spPr>
          <a:xfrm>
            <a:off x="212651" y="120320"/>
            <a:ext cx="7331149" cy="955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History of Rothamsted Research</a:t>
            </a:r>
          </a:p>
        </p:txBody>
      </p:sp>
      <p:cxnSp>
        <p:nvCxnSpPr>
          <p:cNvPr id="7" name="Straight Connector 6">
            <a:extLst>
              <a:ext uri="{FF2B5EF4-FFF2-40B4-BE49-F238E27FC236}">
                <a16:creationId xmlns:a16="http://schemas.microsoft.com/office/drawing/2014/main" id="{EF8B1B37-C4F3-4786-834A-27DD166CF24D}"/>
              </a:ext>
            </a:extLst>
          </p:cNvPr>
          <p:cNvCxnSpPr>
            <a:cxnSpLocks/>
          </p:cNvCxnSpPr>
          <p:nvPr/>
        </p:nvCxnSpPr>
        <p:spPr>
          <a:xfrm>
            <a:off x="212651" y="971669"/>
            <a:ext cx="733114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A7A137C3-FA5F-43F2-8123-8FCA343715F6}"/>
              </a:ext>
            </a:extLst>
          </p:cNvPr>
          <p:cNvSpPr txBox="1">
            <a:spLocks/>
          </p:cNvSpPr>
          <p:nvPr/>
        </p:nvSpPr>
        <p:spPr>
          <a:xfrm>
            <a:off x="253230" y="1906192"/>
            <a:ext cx="6276682" cy="3999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John Bennet Lawes took over the Rothamsted estate in 1834.</a:t>
            </a:r>
          </a:p>
          <a:p>
            <a:endParaRPr lang="en-GB" sz="2400" dirty="0"/>
          </a:p>
          <a:p>
            <a:r>
              <a:rPr lang="en-GB" sz="2400" dirty="0"/>
              <a:t>He turned a bedroom of the manor house into a chemistry lab and experimented with animal bones and sulphuric acid to increase crop yields.</a:t>
            </a:r>
          </a:p>
          <a:p>
            <a:endParaRPr lang="en-GB" sz="2400" dirty="0"/>
          </a:p>
          <a:p>
            <a:r>
              <a:rPr lang="en-GB" sz="2400" dirty="0"/>
              <a:t>He started a successful fertiliser business in 1842.</a:t>
            </a:r>
          </a:p>
        </p:txBody>
      </p:sp>
      <p:grpSp>
        <p:nvGrpSpPr>
          <p:cNvPr id="12" name="Group 11">
            <a:extLst>
              <a:ext uri="{FF2B5EF4-FFF2-40B4-BE49-F238E27FC236}">
                <a16:creationId xmlns:a16="http://schemas.microsoft.com/office/drawing/2014/main" id="{0FACBB16-E8A4-441D-99BE-B451ED9EC78F}"/>
              </a:ext>
            </a:extLst>
          </p:cNvPr>
          <p:cNvGrpSpPr/>
          <p:nvPr/>
        </p:nvGrpSpPr>
        <p:grpSpPr>
          <a:xfrm>
            <a:off x="6934138" y="1230753"/>
            <a:ext cx="1980000" cy="1980000"/>
            <a:chOff x="601506" y="1019303"/>
            <a:chExt cx="1800000" cy="1800000"/>
          </a:xfrm>
        </p:grpSpPr>
        <p:sp>
          <p:nvSpPr>
            <p:cNvPr id="9" name="Rectangle 8">
              <a:extLst>
                <a:ext uri="{FF2B5EF4-FFF2-40B4-BE49-F238E27FC236}">
                  <a16:creationId xmlns:a16="http://schemas.microsoft.com/office/drawing/2014/main" id="{F756E54C-8A4F-46AA-9144-AC21593296C6}"/>
                </a:ext>
              </a:extLst>
            </p:cNvPr>
            <p:cNvSpPr/>
            <p:nvPr/>
          </p:nvSpPr>
          <p:spPr>
            <a:xfrm>
              <a:off x="601506" y="1019303"/>
              <a:ext cx="1800000" cy="1800000"/>
            </a:xfrm>
            <a:prstGeom prst="ellipse">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erson looking at the camera&#10;&#10;Description automatically generated">
              <a:extLst>
                <a:ext uri="{FF2B5EF4-FFF2-40B4-BE49-F238E27FC236}">
                  <a16:creationId xmlns:a16="http://schemas.microsoft.com/office/drawing/2014/main" id="{48E048B2-0F08-4CF9-989A-3DB890300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692" y="1036528"/>
              <a:ext cx="1246772" cy="1764231"/>
            </a:xfrm>
            <a:prstGeom prst="ellipse">
              <a:avLst/>
            </a:prstGeom>
          </p:spPr>
        </p:pic>
      </p:grpSp>
      <p:pic>
        <p:nvPicPr>
          <p:cNvPr id="8" name="Picture 7" descr="A large brick building with grass in front of a house&#10;&#10;Description automatically generated">
            <a:extLst>
              <a:ext uri="{FF2B5EF4-FFF2-40B4-BE49-F238E27FC236}">
                <a16:creationId xmlns:a16="http://schemas.microsoft.com/office/drawing/2014/main" id="{0C4B3DA9-53F1-4D1E-AC86-19FD8D550CAD}"/>
              </a:ext>
            </a:extLst>
          </p:cNvPr>
          <p:cNvPicPr>
            <a:picLocks noChangeAspect="1"/>
          </p:cNvPicPr>
          <p:nvPr/>
        </p:nvPicPr>
        <p:blipFill rotWithShape="1">
          <a:blip r:embed="rId4">
            <a:extLst>
              <a:ext uri="{28A0092B-C50C-407E-A947-70E740481C1C}">
                <a14:useLocalDpi xmlns:a14="http://schemas.microsoft.com/office/drawing/2010/main" val="0"/>
              </a:ext>
            </a:extLst>
          </a:blip>
          <a:srcRect b="-20865"/>
          <a:stretch/>
        </p:blipFill>
        <p:spPr>
          <a:xfrm>
            <a:off x="7821724" y="3451012"/>
            <a:ext cx="3965211" cy="3960000"/>
          </a:xfrm>
          <a:prstGeom prst="ellipse">
            <a:avLst/>
          </a:prstGeom>
        </p:spPr>
      </p:pic>
      <p:sp>
        <p:nvSpPr>
          <p:cNvPr id="13" name="Oval 12">
            <a:extLst>
              <a:ext uri="{FF2B5EF4-FFF2-40B4-BE49-F238E27FC236}">
                <a16:creationId xmlns:a16="http://schemas.microsoft.com/office/drawing/2014/main" id="{F2A375EE-B92C-47E7-8A41-8482650BF113}"/>
              </a:ext>
            </a:extLst>
          </p:cNvPr>
          <p:cNvSpPr>
            <a:spLocks noChangeAspect="1"/>
          </p:cNvSpPr>
          <p:nvPr/>
        </p:nvSpPr>
        <p:spPr>
          <a:xfrm rot="972130">
            <a:off x="6799139" y="1110294"/>
            <a:ext cx="2250000" cy="2250000"/>
          </a:xfrm>
          <a:prstGeom prst="ellipse">
            <a:avLst/>
          </a:prstGeom>
          <a:noFill/>
          <a:ln w="101600" cap="rnd">
            <a:solidFill>
              <a:schemeClr val="accent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AB8BEDEA-41E7-4F3C-AEBF-381DA623B57C}"/>
              </a:ext>
            </a:extLst>
          </p:cNvPr>
          <p:cNvSpPr>
            <a:spLocks noChangeAspect="1"/>
          </p:cNvSpPr>
          <p:nvPr/>
        </p:nvSpPr>
        <p:spPr>
          <a:xfrm rot="15923428">
            <a:off x="7680329" y="3319044"/>
            <a:ext cx="4248000" cy="4248000"/>
          </a:xfrm>
          <a:prstGeom prst="ellipse">
            <a:avLst/>
          </a:prstGeom>
          <a:noFill/>
          <a:ln w="101600" cap="rnd">
            <a:solidFill>
              <a:schemeClr val="accent5"/>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D1A6F52C-819C-4BF7-BCBB-2E54A00233B6}"/>
              </a:ext>
            </a:extLst>
          </p:cNvPr>
          <p:cNvCxnSpPr>
            <a:cxnSpLocks/>
          </p:cNvCxnSpPr>
          <p:nvPr/>
        </p:nvCxnSpPr>
        <p:spPr>
          <a:xfrm>
            <a:off x="212651" y="207708"/>
            <a:ext cx="7331149" cy="616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A picture containing game&#10;&#10;Description automatically generated">
            <a:extLst>
              <a:ext uri="{FF2B5EF4-FFF2-40B4-BE49-F238E27FC236}">
                <a16:creationId xmlns:a16="http://schemas.microsoft.com/office/drawing/2014/main" id="{693B33B2-F0ED-4FDB-A069-384B651B7CF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90798" y="5808411"/>
            <a:ext cx="892304" cy="892304"/>
          </a:xfrm>
          <a:prstGeom prst="rect">
            <a:avLst/>
          </a:prstGeom>
        </p:spPr>
      </p:pic>
      <p:pic>
        <p:nvPicPr>
          <p:cNvPr id="10" name="Picture 9" descr="A bottle of wine on a table&#10;&#10;Description automatically generated">
            <a:extLst>
              <a:ext uri="{FF2B5EF4-FFF2-40B4-BE49-F238E27FC236}">
                <a16:creationId xmlns:a16="http://schemas.microsoft.com/office/drawing/2014/main" id="{B64B657C-D83B-4235-A15D-0E8FEF41D24E}"/>
              </a:ext>
            </a:extLst>
          </p:cNvPr>
          <p:cNvPicPr>
            <a:picLocks noChangeAspect="1"/>
          </p:cNvPicPr>
          <p:nvPr/>
        </p:nvPicPr>
        <p:blipFill rotWithShape="1">
          <a:blip r:embed="rId6">
            <a:extLst>
              <a:ext uri="{28A0092B-C50C-407E-A947-70E740481C1C}">
                <a14:useLocalDpi xmlns:a14="http://schemas.microsoft.com/office/drawing/2010/main" val="0"/>
              </a:ext>
            </a:extLst>
          </a:blip>
          <a:srcRect t="-295"/>
          <a:stretch/>
        </p:blipFill>
        <p:spPr>
          <a:xfrm>
            <a:off x="9436736" y="-449935"/>
            <a:ext cx="2520000" cy="2520000"/>
          </a:xfrm>
          <a:prstGeom prst="ellipse">
            <a:avLst/>
          </a:prstGeom>
        </p:spPr>
      </p:pic>
      <p:sp>
        <p:nvSpPr>
          <p:cNvPr id="19" name="Oval 18">
            <a:extLst>
              <a:ext uri="{FF2B5EF4-FFF2-40B4-BE49-F238E27FC236}">
                <a16:creationId xmlns:a16="http://schemas.microsoft.com/office/drawing/2014/main" id="{B7391DE9-6DAD-43F7-9C72-3DFE728D3892}"/>
              </a:ext>
            </a:extLst>
          </p:cNvPr>
          <p:cNvSpPr>
            <a:spLocks noChangeAspect="1"/>
          </p:cNvSpPr>
          <p:nvPr/>
        </p:nvSpPr>
        <p:spPr>
          <a:xfrm rot="4990506">
            <a:off x="9328735" y="-557936"/>
            <a:ext cx="2736000" cy="2736000"/>
          </a:xfrm>
          <a:prstGeom prst="ellipse">
            <a:avLst/>
          </a:prstGeom>
          <a:noFill/>
          <a:ln w="101600"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65E65E6-8C79-4FEE-8570-C7681A49EF67}"/>
              </a:ext>
            </a:extLst>
          </p:cNvPr>
          <p:cNvSpPr/>
          <p:nvPr/>
        </p:nvSpPr>
        <p:spPr>
          <a:xfrm>
            <a:off x="20463" y="0"/>
            <a:ext cx="12171537" cy="6858000"/>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855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214D54-7117-4AEB-8E43-ED33BDCB0315}"/>
              </a:ext>
            </a:extLst>
          </p:cNvPr>
          <p:cNvGrpSpPr/>
          <p:nvPr/>
        </p:nvGrpSpPr>
        <p:grpSpPr>
          <a:xfrm>
            <a:off x="481627" y="1322995"/>
            <a:ext cx="1980000" cy="1980000"/>
            <a:chOff x="6584874" y="1384923"/>
            <a:chExt cx="1980000" cy="1980000"/>
          </a:xfrm>
        </p:grpSpPr>
        <p:sp>
          <p:nvSpPr>
            <p:cNvPr id="13" name="Rectangle 8">
              <a:extLst>
                <a:ext uri="{FF2B5EF4-FFF2-40B4-BE49-F238E27FC236}">
                  <a16:creationId xmlns:a16="http://schemas.microsoft.com/office/drawing/2014/main" id="{8285257F-C4A5-493B-B3B8-5CD0D2BA2326}"/>
                </a:ext>
              </a:extLst>
            </p:cNvPr>
            <p:cNvSpPr/>
            <p:nvPr/>
          </p:nvSpPr>
          <p:spPr>
            <a:xfrm>
              <a:off x="6584874" y="1384923"/>
              <a:ext cx="1980000" cy="1980000"/>
            </a:xfrm>
            <a:prstGeom prst="ellipse">
              <a:avLst/>
            </a:prstGeom>
            <a:gradFill>
              <a:gsLst>
                <a:gs pos="9000">
                  <a:srgbClr val="393939"/>
                </a:gs>
                <a:gs pos="65000">
                  <a:srgbClr val="1A1A1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close up of a person with a beard looking at the camera&#10;&#10;Description automatically generated">
              <a:extLst>
                <a:ext uri="{FF2B5EF4-FFF2-40B4-BE49-F238E27FC236}">
                  <a16:creationId xmlns:a16="http://schemas.microsoft.com/office/drawing/2014/main" id="{84A4C36E-E8A9-4BF2-A715-697E296E1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383" y="1655684"/>
              <a:ext cx="1089062" cy="1543746"/>
            </a:xfrm>
            <a:prstGeom prst="rect">
              <a:avLst/>
            </a:prstGeom>
          </p:spPr>
        </p:pic>
      </p:grpSp>
      <p:pic>
        <p:nvPicPr>
          <p:cNvPr id="15" name="Picture 14" descr="A close up of a green building&#10;&#10;Description automatically generated">
            <a:extLst>
              <a:ext uri="{FF2B5EF4-FFF2-40B4-BE49-F238E27FC236}">
                <a16:creationId xmlns:a16="http://schemas.microsoft.com/office/drawing/2014/main" id="{840B8727-8F65-4A3C-862D-88B9ECCB9986}"/>
              </a:ext>
            </a:extLst>
          </p:cNvPr>
          <p:cNvPicPr>
            <a:picLocks noChangeAspect="1"/>
          </p:cNvPicPr>
          <p:nvPr/>
        </p:nvPicPr>
        <p:blipFill rotWithShape="1">
          <a:blip r:embed="rId4">
            <a:extLst>
              <a:ext uri="{28A0092B-C50C-407E-A947-70E740481C1C}">
                <a14:useLocalDpi xmlns:a14="http://schemas.microsoft.com/office/drawing/2010/main" val="0"/>
              </a:ext>
            </a:extLst>
          </a:blip>
          <a:srcRect t="-116" b="-31814"/>
          <a:stretch/>
        </p:blipFill>
        <p:spPr>
          <a:xfrm>
            <a:off x="826194" y="3563775"/>
            <a:ext cx="4320000" cy="4320000"/>
          </a:xfrm>
          <a:prstGeom prst="ellipse">
            <a:avLst/>
          </a:prstGeom>
        </p:spPr>
      </p:pic>
      <p:sp>
        <p:nvSpPr>
          <p:cNvPr id="17" name="Oval 16">
            <a:extLst>
              <a:ext uri="{FF2B5EF4-FFF2-40B4-BE49-F238E27FC236}">
                <a16:creationId xmlns:a16="http://schemas.microsoft.com/office/drawing/2014/main" id="{3156FC42-040A-4116-B1BD-081BB8685AF9}"/>
              </a:ext>
            </a:extLst>
          </p:cNvPr>
          <p:cNvSpPr>
            <a:spLocks noChangeAspect="1"/>
          </p:cNvSpPr>
          <p:nvPr/>
        </p:nvSpPr>
        <p:spPr>
          <a:xfrm rot="19625748">
            <a:off x="667269" y="3437467"/>
            <a:ext cx="4608000" cy="4608000"/>
          </a:xfrm>
          <a:prstGeom prst="ellipse">
            <a:avLst/>
          </a:prstGeom>
          <a:noFill/>
          <a:ln w="101600"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483891D-420A-4D1F-9131-9194B149F746}"/>
              </a:ext>
            </a:extLst>
          </p:cNvPr>
          <p:cNvSpPr>
            <a:spLocks noChangeAspect="1"/>
          </p:cNvSpPr>
          <p:nvPr/>
        </p:nvSpPr>
        <p:spPr>
          <a:xfrm rot="972130">
            <a:off x="355626" y="1196993"/>
            <a:ext cx="2232000" cy="2232000"/>
          </a:xfrm>
          <a:prstGeom prst="ellipse">
            <a:avLst/>
          </a:prstGeom>
          <a:noFill/>
          <a:ln w="95250"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ubtitle 2">
            <a:extLst>
              <a:ext uri="{FF2B5EF4-FFF2-40B4-BE49-F238E27FC236}">
                <a16:creationId xmlns:a16="http://schemas.microsoft.com/office/drawing/2014/main" id="{A10D8068-C5FE-4EDD-AFF6-A9B49FA7FF2E}"/>
              </a:ext>
            </a:extLst>
          </p:cNvPr>
          <p:cNvSpPr txBox="1">
            <a:spLocks/>
          </p:cNvSpPr>
          <p:nvPr/>
        </p:nvSpPr>
        <p:spPr>
          <a:xfrm>
            <a:off x="2845700" y="1614489"/>
            <a:ext cx="5068331" cy="995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He teamed up with the chemist Dr Joseph Henry Gilbert in 1843.</a:t>
            </a:r>
          </a:p>
          <a:p>
            <a:pPr marL="0" indent="0">
              <a:buNone/>
            </a:pPr>
            <a:endParaRPr lang="en-GB" sz="2400" dirty="0"/>
          </a:p>
          <a:p>
            <a:pPr marL="0" indent="0">
              <a:buNone/>
            </a:pPr>
            <a:endParaRPr lang="en-GB" sz="2400" dirty="0"/>
          </a:p>
          <a:p>
            <a:pPr marL="0" indent="0">
              <a:buNone/>
            </a:pPr>
            <a:endParaRPr lang="en-GB" sz="2400" dirty="0"/>
          </a:p>
        </p:txBody>
      </p:sp>
      <p:sp>
        <p:nvSpPr>
          <p:cNvPr id="23" name="Subtitle 2">
            <a:extLst>
              <a:ext uri="{FF2B5EF4-FFF2-40B4-BE49-F238E27FC236}">
                <a16:creationId xmlns:a16="http://schemas.microsoft.com/office/drawing/2014/main" id="{202F09A8-6495-4775-8411-19A6898053D8}"/>
              </a:ext>
            </a:extLst>
          </p:cNvPr>
          <p:cNvSpPr txBox="1">
            <a:spLocks/>
          </p:cNvSpPr>
          <p:nvPr/>
        </p:nvSpPr>
        <p:spPr>
          <a:xfrm>
            <a:off x="6230071" y="4816554"/>
            <a:ext cx="4884820" cy="1997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9 of these experiments are still running today.</a:t>
            </a:r>
          </a:p>
          <a:p>
            <a:pPr marL="0" indent="0">
              <a:buNone/>
            </a:pPr>
            <a:endParaRPr lang="en-GB" sz="2400" dirty="0"/>
          </a:p>
          <a:p>
            <a:pPr marL="0" indent="0">
              <a:buNone/>
            </a:pPr>
            <a:r>
              <a:rPr lang="en-GB" sz="2400" dirty="0"/>
              <a:t>	</a:t>
            </a:r>
            <a:r>
              <a:rPr lang="en-GB" sz="2400" u="sng" dirty="0"/>
              <a:t>Including </a:t>
            </a:r>
            <a:r>
              <a:rPr lang="en-GB" sz="2400" u="sng" dirty="0" err="1"/>
              <a:t>Broadbalk</a:t>
            </a:r>
            <a:r>
              <a:rPr lang="en-GB" sz="2400" u="sng" dirty="0"/>
              <a:t>…</a:t>
            </a:r>
          </a:p>
        </p:txBody>
      </p:sp>
      <p:sp>
        <p:nvSpPr>
          <p:cNvPr id="24" name="Subtitle 2">
            <a:extLst>
              <a:ext uri="{FF2B5EF4-FFF2-40B4-BE49-F238E27FC236}">
                <a16:creationId xmlns:a16="http://schemas.microsoft.com/office/drawing/2014/main" id="{8C133B60-1CF6-4869-928C-1097807903CB}"/>
              </a:ext>
            </a:extLst>
          </p:cNvPr>
          <p:cNvSpPr txBox="1">
            <a:spLocks/>
          </p:cNvSpPr>
          <p:nvPr/>
        </p:nvSpPr>
        <p:spPr>
          <a:xfrm>
            <a:off x="1346965" y="6442480"/>
            <a:ext cx="3200400" cy="347676"/>
          </a:xfrm>
          <a:prstGeom prst="rect">
            <a:avLst/>
          </a:prstGeom>
          <a:solidFill>
            <a:schemeClr val="tx1">
              <a:alpha val="2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err="1">
                <a:solidFill>
                  <a:schemeClr val="bg1"/>
                </a:solidFill>
              </a:rPr>
              <a:t>Broadbalk</a:t>
            </a:r>
            <a:r>
              <a:rPr lang="en-GB" sz="2000" b="1" dirty="0">
                <a:solidFill>
                  <a:schemeClr val="bg1"/>
                </a:solidFill>
              </a:rPr>
              <a:t> Field Experiment</a:t>
            </a:r>
          </a:p>
          <a:p>
            <a:pPr marL="0" indent="0" algn="ctr">
              <a:buNone/>
            </a:pPr>
            <a:endParaRPr lang="en-GB" sz="2000" b="1" dirty="0">
              <a:solidFill>
                <a:schemeClr val="bg1"/>
              </a:solidFill>
            </a:endParaRPr>
          </a:p>
          <a:p>
            <a:pPr marL="0" indent="0" algn="ctr">
              <a:buNone/>
            </a:pPr>
            <a:endParaRPr lang="en-GB" sz="2000" b="1" dirty="0">
              <a:solidFill>
                <a:schemeClr val="bg1"/>
              </a:solidFill>
            </a:endParaRPr>
          </a:p>
          <a:p>
            <a:pPr marL="0" indent="0" algn="ctr">
              <a:buNone/>
            </a:pPr>
            <a:endParaRPr lang="en-GB" sz="2000" b="1" dirty="0">
              <a:solidFill>
                <a:schemeClr val="bg1"/>
              </a:solidFill>
            </a:endParaRPr>
          </a:p>
        </p:txBody>
      </p:sp>
      <p:sp>
        <p:nvSpPr>
          <p:cNvPr id="32" name="Title 1">
            <a:extLst>
              <a:ext uri="{FF2B5EF4-FFF2-40B4-BE49-F238E27FC236}">
                <a16:creationId xmlns:a16="http://schemas.microsoft.com/office/drawing/2014/main" id="{7B26B80D-C440-4554-8E44-A492E0532CC9}"/>
              </a:ext>
            </a:extLst>
          </p:cNvPr>
          <p:cNvSpPr txBox="1">
            <a:spLocks/>
          </p:cNvSpPr>
          <p:nvPr/>
        </p:nvSpPr>
        <p:spPr>
          <a:xfrm>
            <a:off x="212651" y="120320"/>
            <a:ext cx="7331149" cy="955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History of Rothamsted Research</a:t>
            </a:r>
          </a:p>
        </p:txBody>
      </p:sp>
      <p:cxnSp>
        <p:nvCxnSpPr>
          <p:cNvPr id="33" name="Straight Connector 32">
            <a:extLst>
              <a:ext uri="{FF2B5EF4-FFF2-40B4-BE49-F238E27FC236}">
                <a16:creationId xmlns:a16="http://schemas.microsoft.com/office/drawing/2014/main" id="{C29F551D-6CA3-4347-AE7D-4309AC7D2144}"/>
              </a:ext>
            </a:extLst>
          </p:cNvPr>
          <p:cNvCxnSpPr>
            <a:cxnSpLocks/>
          </p:cNvCxnSpPr>
          <p:nvPr/>
        </p:nvCxnSpPr>
        <p:spPr>
          <a:xfrm>
            <a:off x="212651" y="971669"/>
            <a:ext cx="733114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9D415-D3BF-44F5-96B6-FE66873184E1}"/>
              </a:ext>
            </a:extLst>
          </p:cNvPr>
          <p:cNvCxnSpPr>
            <a:cxnSpLocks/>
          </p:cNvCxnSpPr>
          <p:nvPr/>
        </p:nvCxnSpPr>
        <p:spPr>
          <a:xfrm>
            <a:off x="212651" y="207708"/>
            <a:ext cx="7331149" cy="616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6" name="Picture 35" descr="A close up of a lush green field&#10;&#10;Description automatically generated">
            <a:extLst>
              <a:ext uri="{FF2B5EF4-FFF2-40B4-BE49-F238E27FC236}">
                <a16:creationId xmlns:a16="http://schemas.microsoft.com/office/drawing/2014/main" id="{9472CEDD-88DD-4145-97DC-85FFB3A3731A}"/>
              </a:ext>
            </a:extLst>
          </p:cNvPr>
          <p:cNvPicPr>
            <a:picLocks/>
          </p:cNvPicPr>
          <p:nvPr/>
        </p:nvPicPr>
        <p:blipFill rotWithShape="1">
          <a:blip r:embed="rId5">
            <a:extLst>
              <a:ext uri="{28A0092B-C50C-407E-A947-70E740481C1C}">
                <a14:useLocalDpi xmlns:a14="http://schemas.microsoft.com/office/drawing/2010/main" val="0"/>
              </a:ext>
            </a:extLst>
          </a:blip>
          <a:srcRect t="-20730"/>
          <a:stretch/>
        </p:blipFill>
        <p:spPr>
          <a:xfrm>
            <a:off x="8482490" y="-1086604"/>
            <a:ext cx="4068000" cy="4068000"/>
          </a:xfrm>
          <a:prstGeom prst="ellipse">
            <a:avLst/>
          </a:prstGeom>
        </p:spPr>
      </p:pic>
      <p:sp>
        <p:nvSpPr>
          <p:cNvPr id="37" name="Oval 36">
            <a:extLst>
              <a:ext uri="{FF2B5EF4-FFF2-40B4-BE49-F238E27FC236}">
                <a16:creationId xmlns:a16="http://schemas.microsoft.com/office/drawing/2014/main" id="{2B62394A-DF6F-48F1-A9BB-CBC53B84F88B}"/>
              </a:ext>
            </a:extLst>
          </p:cNvPr>
          <p:cNvSpPr>
            <a:spLocks noChangeAspect="1"/>
          </p:cNvSpPr>
          <p:nvPr/>
        </p:nvSpPr>
        <p:spPr>
          <a:xfrm rot="4757310">
            <a:off x="8344458" y="-1176508"/>
            <a:ext cx="4320000" cy="4320000"/>
          </a:xfrm>
          <a:prstGeom prst="ellipse">
            <a:avLst/>
          </a:prstGeom>
          <a:noFill/>
          <a:ln w="101600" cap="rnd">
            <a:solidFill>
              <a:schemeClr val="accent5"/>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ubtitle 2">
            <a:extLst>
              <a:ext uri="{FF2B5EF4-FFF2-40B4-BE49-F238E27FC236}">
                <a16:creationId xmlns:a16="http://schemas.microsoft.com/office/drawing/2014/main" id="{12F3CF0B-ADFE-48AA-8B2E-A1896B3FEC31}"/>
              </a:ext>
            </a:extLst>
          </p:cNvPr>
          <p:cNvSpPr txBox="1">
            <a:spLocks/>
          </p:cNvSpPr>
          <p:nvPr/>
        </p:nvSpPr>
        <p:spPr>
          <a:xfrm>
            <a:off x="4812633" y="2578929"/>
            <a:ext cx="5265821" cy="2320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p>
          <a:p>
            <a:pPr marL="0" indent="0">
              <a:buNone/>
            </a:pPr>
            <a:r>
              <a:rPr lang="en-GB" sz="2400" dirty="0"/>
              <a:t>They started many long-term field experiments to how farmers could increase the yields of their crops.</a:t>
            </a:r>
          </a:p>
          <a:p>
            <a:pPr marL="0" indent="0">
              <a:buNone/>
            </a:pPr>
            <a:endParaRPr lang="en-GB" sz="2400" dirty="0"/>
          </a:p>
          <a:p>
            <a:pPr marL="0" indent="0">
              <a:buNone/>
            </a:pPr>
            <a:endParaRPr lang="en-GB" sz="2400" dirty="0"/>
          </a:p>
        </p:txBody>
      </p:sp>
      <p:sp>
        <p:nvSpPr>
          <p:cNvPr id="39" name="Subtitle 2">
            <a:extLst>
              <a:ext uri="{FF2B5EF4-FFF2-40B4-BE49-F238E27FC236}">
                <a16:creationId xmlns:a16="http://schemas.microsoft.com/office/drawing/2014/main" id="{BD7EEE61-B27E-4C70-8A8E-24ED2956F12D}"/>
              </a:ext>
            </a:extLst>
          </p:cNvPr>
          <p:cNvSpPr txBox="1">
            <a:spLocks/>
          </p:cNvSpPr>
          <p:nvPr/>
        </p:nvSpPr>
        <p:spPr>
          <a:xfrm>
            <a:off x="8712351" y="102015"/>
            <a:ext cx="3367637" cy="411966"/>
          </a:xfrm>
          <a:prstGeom prst="rect">
            <a:avLst/>
          </a:prstGeom>
          <a:solidFill>
            <a:schemeClr val="tx1">
              <a:alpha val="22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solidFill>
                  <a:schemeClr val="bg1"/>
                </a:solidFill>
              </a:rPr>
              <a:t>Park Grass Field Experiment</a:t>
            </a:r>
          </a:p>
        </p:txBody>
      </p:sp>
      <p:pic>
        <p:nvPicPr>
          <p:cNvPr id="44" name="Picture 43" descr="A picture containing game&#10;&#10;Description automatically generated">
            <a:extLst>
              <a:ext uri="{FF2B5EF4-FFF2-40B4-BE49-F238E27FC236}">
                <a16:creationId xmlns:a16="http://schemas.microsoft.com/office/drawing/2014/main" id="{9399FA02-B128-4F19-AD1A-B2C53DCA80F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187684" y="5808411"/>
            <a:ext cx="892304" cy="892304"/>
          </a:xfrm>
          <a:prstGeom prst="rect">
            <a:avLst/>
          </a:prstGeom>
        </p:spPr>
      </p:pic>
      <p:sp>
        <p:nvSpPr>
          <p:cNvPr id="46" name="Rectangle 45">
            <a:extLst>
              <a:ext uri="{FF2B5EF4-FFF2-40B4-BE49-F238E27FC236}">
                <a16:creationId xmlns:a16="http://schemas.microsoft.com/office/drawing/2014/main" id="{CD88FA65-E244-4E9D-B0E2-CE7FDD224098}"/>
              </a:ext>
            </a:extLst>
          </p:cNvPr>
          <p:cNvSpPr/>
          <p:nvPr/>
        </p:nvSpPr>
        <p:spPr>
          <a:xfrm>
            <a:off x="20463" y="0"/>
            <a:ext cx="12171537" cy="6858000"/>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850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game&#10;&#10;Description automatically generated">
            <a:extLst>
              <a:ext uri="{FF2B5EF4-FFF2-40B4-BE49-F238E27FC236}">
                <a16:creationId xmlns:a16="http://schemas.microsoft.com/office/drawing/2014/main" id="{48C3F201-6FB2-4D57-9BAA-DDC638E5F1D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1855" y="5912257"/>
            <a:ext cx="892304" cy="892304"/>
          </a:xfrm>
          <a:prstGeom prst="rect">
            <a:avLst/>
          </a:prstGeom>
        </p:spPr>
      </p:pic>
      <p:sp>
        <p:nvSpPr>
          <p:cNvPr id="4" name="Rectangle 3">
            <a:extLst>
              <a:ext uri="{FF2B5EF4-FFF2-40B4-BE49-F238E27FC236}">
                <a16:creationId xmlns:a16="http://schemas.microsoft.com/office/drawing/2014/main" id="{FC55A4BA-4455-4FD7-BD1B-D0EA6533172D}"/>
              </a:ext>
            </a:extLst>
          </p:cNvPr>
          <p:cNvSpPr/>
          <p:nvPr/>
        </p:nvSpPr>
        <p:spPr>
          <a:xfrm>
            <a:off x="129" y="0"/>
            <a:ext cx="4364167" cy="1194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D1F08F1-F887-4C5B-B810-F0B5BABC6E8E}"/>
              </a:ext>
            </a:extLst>
          </p:cNvPr>
          <p:cNvSpPr txBox="1">
            <a:spLocks/>
          </p:cNvSpPr>
          <p:nvPr/>
        </p:nvSpPr>
        <p:spPr>
          <a:xfrm>
            <a:off x="212651" y="120320"/>
            <a:ext cx="6645349" cy="955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The </a:t>
            </a:r>
            <a:r>
              <a:rPr lang="en-GB" sz="4000" dirty="0" err="1"/>
              <a:t>Broadbalk</a:t>
            </a:r>
            <a:r>
              <a:rPr lang="en-GB" sz="4000" dirty="0"/>
              <a:t> Experiment</a:t>
            </a:r>
          </a:p>
        </p:txBody>
      </p:sp>
      <p:cxnSp>
        <p:nvCxnSpPr>
          <p:cNvPr id="6" name="Straight Connector 5">
            <a:extLst>
              <a:ext uri="{FF2B5EF4-FFF2-40B4-BE49-F238E27FC236}">
                <a16:creationId xmlns:a16="http://schemas.microsoft.com/office/drawing/2014/main" id="{F5292732-7C3A-4B2A-989D-3E1D6DBD7F23}"/>
              </a:ext>
            </a:extLst>
          </p:cNvPr>
          <p:cNvCxnSpPr>
            <a:cxnSpLocks/>
          </p:cNvCxnSpPr>
          <p:nvPr/>
        </p:nvCxnSpPr>
        <p:spPr>
          <a:xfrm>
            <a:off x="212651" y="971669"/>
            <a:ext cx="60418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E4196D1-9D1C-463D-9350-7D7B0F139A3C}"/>
              </a:ext>
            </a:extLst>
          </p:cNvPr>
          <p:cNvCxnSpPr>
            <a:cxnSpLocks/>
          </p:cNvCxnSpPr>
          <p:nvPr/>
        </p:nvCxnSpPr>
        <p:spPr>
          <a:xfrm>
            <a:off x="212651" y="207708"/>
            <a:ext cx="604184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45B459A-432E-44C4-AB82-48FF6EC3872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16200000">
            <a:off x="5717750" y="1153190"/>
            <a:ext cx="6393211" cy="4825940"/>
          </a:xfrm>
          <a:prstGeom prst="rect">
            <a:avLst/>
          </a:prstGeom>
        </p:spPr>
      </p:pic>
      <p:sp>
        <p:nvSpPr>
          <p:cNvPr id="9" name="Subtitle 2">
            <a:extLst>
              <a:ext uri="{FF2B5EF4-FFF2-40B4-BE49-F238E27FC236}">
                <a16:creationId xmlns:a16="http://schemas.microsoft.com/office/drawing/2014/main" id="{A40E6AF3-0110-491A-A402-0A66E8E0B04F}"/>
              </a:ext>
            </a:extLst>
          </p:cNvPr>
          <p:cNvSpPr txBox="1">
            <a:spLocks/>
          </p:cNvSpPr>
          <p:nvPr/>
        </p:nvSpPr>
        <p:spPr>
          <a:xfrm>
            <a:off x="222882" y="1302352"/>
            <a:ext cx="6116372" cy="46306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200" dirty="0"/>
              <a:t>Set up in 1843 to compare different crop management and treatments on wheat yield.  </a:t>
            </a:r>
          </a:p>
          <a:p>
            <a:pPr marL="0" indent="0">
              <a:lnSpc>
                <a:spcPct val="100000"/>
              </a:lnSpc>
              <a:buNone/>
            </a:pPr>
            <a:endParaRPr lang="en-GB" sz="2200" dirty="0"/>
          </a:p>
          <a:p>
            <a:pPr>
              <a:lnSpc>
                <a:spcPct val="100000"/>
              </a:lnSpc>
            </a:pPr>
            <a:r>
              <a:rPr lang="en-GB" sz="2200" dirty="0"/>
              <a:t>The large field was originally split into long strips with each strip being treated in a different way.</a:t>
            </a:r>
          </a:p>
          <a:p>
            <a:pPr marL="0" indent="0">
              <a:lnSpc>
                <a:spcPct val="100000"/>
              </a:lnSpc>
              <a:buNone/>
            </a:pPr>
            <a:endParaRPr lang="en-GB" sz="2200" dirty="0"/>
          </a:p>
          <a:p>
            <a:pPr>
              <a:lnSpc>
                <a:spcPct val="100000"/>
              </a:lnSpc>
            </a:pPr>
            <a:r>
              <a:rPr lang="en-GB" sz="2200" dirty="0"/>
              <a:t>The experiment has changed over time, to become more scientifically robust and to match modern farming practices.</a:t>
            </a:r>
          </a:p>
          <a:p>
            <a:pPr marL="0" indent="0">
              <a:lnSpc>
                <a:spcPct val="100000"/>
              </a:lnSpc>
              <a:buNone/>
            </a:pPr>
            <a:endParaRPr lang="en-GB" sz="2200" dirty="0"/>
          </a:p>
          <a:p>
            <a:pPr>
              <a:lnSpc>
                <a:spcPct val="100000"/>
              </a:lnSpc>
            </a:pPr>
            <a:r>
              <a:rPr lang="en-GB" sz="2200" dirty="0"/>
              <a:t>Today the field is more like a grid of small plots. </a:t>
            </a:r>
          </a:p>
        </p:txBody>
      </p:sp>
      <p:sp>
        <p:nvSpPr>
          <p:cNvPr id="10" name="Rectangle 9">
            <a:extLst>
              <a:ext uri="{FF2B5EF4-FFF2-40B4-BE49-F238E27FC236}">
                <a16:creationId xmlns:a16="http://schemas.microsoft.com/office/drawing/2014/main" id="{2CA868D4-4DF3-43A3-A34A-CD78BA46459F}"/>
              </a:ext>
            </a:extLst>
          </p:cNvPr>
          <p:cNvSpPr/>
          <p:nvPr/>
        </p:nvSpPr>
        <p:spPr>
          <a:xfrm>
            <a:off x="20463" y="0"/>
            <a:ext cx="12171537" cy="6858000"/>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56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5D65920-C291-4FD4-B07A-85A093139695}"/>
              </a:ext>
            </a:extLst>
          </p:cNvPr>
          <p:cNvSpPr/>
          <p:nvPr/>
        </p:nvSpPr>
        <p:spPr>
          <a:xfrm>
            <a:off x="4765747" y="358312"/>
            <a:ext cx="7183390" cy="830997"/>
          </a:xfrm>
          <a:prstGeom prst="rect">
            <a:avLst/>
          </a:prstGeom>
        </p:spPr>
        <p:txBody>
          <a:bodyPr wrap="square">
            <a:spAutoFit/>
          </a:bodyPr>
          <a:lstStyle/>
          <a:p>
            <a:pPr algn="ctr"/>
            <a:r>
              <a:rPr lang="en-GB" sz="2400" dirty="0"/>
              <a:t>Farmers use fertilisers to add </a:t>
            </a:r>
          </a:p>
          <a:p>
            <a:pPr algn="ctr"/>
            <a:r>
              <a:rPr lang="en-GB" sz="2400" dirty="0"/>
              <a:t>nutrients to the soil</a:t>
            </a:r>
            <a:endParaRPr lang="en-GB" sz="2000" dirty="0"/>
          </a:p>
        </p:txBody>
      </p:sp>
      <p:sp>
        <p:nvSpPr>
          <p:cNvPr id="25" name="Rectangle 24">
            <a:extLst>
              <a:ext uri="{FF2B5EF4-FFF2-40B4-BE49-F238E27FC236}">
                <a16:creationId xmlns:a16="http://schemas.microsoft.com/office/drawing/2014/main" id="{68B884BA-C4D7-475F-84AE-B4173C115DCD}"/>
              </a:ext>
            </a:extLst>
          </p:cNvPr>
          <p:cNvSpPr/>
          <p:nvPr/>
        </p:nvSpPr>
        <p:spPr>
          <a:xfrm>
            <a:off x="4812537" y="5895382"/>
            <a:ext cx="7136600" cy="830997"/>
          </a:xfrm>
          <a:prstGeom prst="rect">
            <a:avLst/>
          </a:prstGeom>
        </p:spPr>
        <p:txBody>
          <a:bodyPr wrap="square">
            <a:spAutoFit/>
          </a:bodyPr>
          <a:lstStyle/>
          <a:p>
            <a:pPr algn="ctr"/>
            <a:r>
              <a:rPr lang="en-GB" sz="2400" dirty="0"/>
              <a:t>Some farmers rotate the crops </a:t>
            </a:r>
          </a:p>
          <a:p>
            <a:pPr algn="ctr"/>
            <a:r>
              <a:rPr lang="en-GB" sz="2400" dirty="0"/>
              <a:t>that they grow every few years.</a:t>
            </a:r>
            <a:endParaRPr lang="en-GB" sz="2000" dirty="0"/>
          </a:p>
        </p:txBody>
      </p:sp>
      <p:pic>
        <p:nvPicPr>
          <p:cNvPr id="3" name="Picture 2" descr="A snow covered field&#10;&#10;Description automatically generated">
            <a:extLst>
              <a:ext uri="{FF2B5EF4-FFF2-40B4-BE49-F238E27FC236}">
                <a16:creationId xmlns:a16="http://schemas.microsoft.com/office/drawing/2014/main" id="{5E805EC5-0CFD-439E-87B6-2DA3178B425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77442" y="3468091"/>
            <a:ext cx="2160000" cy="2160000"/>
          </a:xfrm>
          <a:prstGeom prst="ellipse">
            <a:avLst/>
          </a:prstGeom>
        </p:spPr>
      </p:pic>
      <p:pic>
        <p:nvPicPr>
          <p:cNvPr id="8" name="Picture 7">
            <a:extLst>
              <a:ext uri="{FF2B5EF4-FFF2-40B4-BE49-F238E27FC236}">
                <a16:creationId xmlns:a16="http://schemas.microsoft.com/office/drawing/2014/main" id="{F02A2F6B-227E-4051-AF79-D5AB1543464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789137" y="3471829"/>
            <a:ext cx="2160000" cy="2160000"/>
          </a:xfrm>
          <a:prstGeom prst="ellipse">
            <a:avLst/>
          </a:prstGeom>
        </p:spPr>
      </p:pic>
      <p:pic>
        <p:nvPicPr>
          <p:cNvPr id="13" name="Picture 12">
            <a:extLst>
              <a:ext uri="{FF2B5EF4-FFF2-40B4-BE49-F238E27FC236}">
                <a16:creationId xmlns:a16="http://schemas.microsoft.com/office/drawing/2014/main" id="{653B13AF-120D-4B9B-9F9D-59C160A22D6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65747" y="3462709"/>
            <a:ext cx="2160000" cy="2160000"/>
          </a:xfrm>
          <a:prstGeom prst="ellipse">
            <a:avLst/>
          </a:prstGeom>
        </p:spPr>
      </p:pic>
      <p:sp>
        <p:nvSpPr>
          <p:cNvPr id="31" name="Oval 30">
            <a:extLst>
              <a:ext uri="{FF2B5EF4-FFF2-40B4-BE49-F238E27FC236}">
                <a16:creationId xmlns:a16="http://schemas.microsoft.com/office/drawing/2014/main" id="{830C756B-7DBD-4F22-AC5D-2A817A0F2000}"/>
              </a:ext>
            </a:extLst>
          </p:cNvPr>
          <p:cNvSpPr/>
          <p:nvPr/>
        </p:nvSpPr>
        <p:spPr>
          <a:xfrm rot="20241168">
            <a:off x="5904966" y="1353208"/>
            <a:ext cx="720000" cy="720000"/>
          </a:xfrm>
          <a:prstGeom prst="ellipse">
            <a:avLst/>
          </a:prstGeom>
          <a:solidFill>
            <a:schemeClr val="accent1">
              <a:lumMod val="40000"/>
              <a:lumOff val="60000"/>
            </a:schemeClr>
          </a:solidFill>
          <a:ln w="508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t>
            </a:r>
          </a:p>
        </p:txBody>
      </p:sp>
      <p:sp>
        <p:nvSpPr>
          <p:cNvPr id="32" name="Oval 31">
            <a:extLst>
              <a:ext uri="{FF2B5EF4-FFF2-40B4-BE49-F238E27FC236}">
                <a16:creationId xmlns:a16="http://schemas.microsoft.com/office/drawing/2014/main" id="{36A6ADF4-EDFE-40B0-B6CE-F6437A4E6059}"/>
              </a:ext>
            </a:extLst>
          </p:cNvPr>
          <p:cNvSpPr/>
          <p:nvPr/>
        </p:nvSpPr>
        <p:spPr>
          <a:xfrm rot="21405130">
            <a:off x="6886610" y="2155176"/>
            <a:ext cx="720000" cy="720000"/>
          </a:xfrm>
          <a:prstGeom prst="ellipse">
            <a:avLst/>
          </a:prstGeom>
          <a:solidFill>
            <a:schemeClr val="accent2">
              <a:lumMod val="40000"/>
              <a:lumOff val="60000"/>
            </a:schemeClr>
          </a:solidFill>
          <a:ln w="508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a:t>
            </a:r>
          </a:p>
        </p:txBody>
      </p:sp>
      <p:sp>
        <p:nvSpPr>
          <p:cNvPr id="33" name="Oval 32">
            <a:extLst>
              <a:ext uri="{FF2B5EF4-FFF2-40B4-BE49-F238E27FC236}">
                <a16:creationId xmlns:a16="http://schemas.microsoft.com/office/drawing/2014/main" id="{1ED4EF2A-335E-4CFF-A96F-A6855619CED5}"/>
              </a:ext>
            </a:extLst>
          </p:cNvPr>
          <p:cNvSpPr/>
          <p:nvPr/>
        </p:nvSpPr>
        <p:spPr>
          <a:xfrm rot="858633">
            <a:off x="8820573" y="2292704"/>
            <a:ext cx="720000" cy="720000"/>
          </a:xfrm>
          <a:prstGeom prst="ellipse">
            <a:avLst/>
          </a:prstGeom>
          <a:solidFill>
            <a:schemeClr val="accent5">
              <a:lumMod val="40000"/>
              <a:lumOff val="60000"/>
            </a:schemeClr>
          </a:solidFill>
          <a:ln w="508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t>
            </a:r>
          </a:p>
        </p:txBody>
      </p:sp>
      <p:sp>
        <p:nvSpPr>
          <p:cNvPr id="34" name="Oval 33">
            <a:extLst>
              <a:ext uri="{FF2B5EF4-FFF2-40B4-BE49-F238E27FC236}">
                <a16:creationId xmlns:a16="http://schemas.microsoft.com/office/drawing/2014/main" id="{AE618AE4-07B9-43F8-B051-D46D7C0883F2}"/>
              </a:ext>
            </a:extLst>
          </p:cNvPr>
          <p:cNvSpPr/>
          <p:nvPr/>
        </p:nvSpPr>
        <p:spPr>
          <a:xfrm rot="479885">
            <a:off x="9966889" y="1455410"/>
            <a:ext cx="720000" cy="720000"/>
          </a:xfrm>
          <a:prstGeom prst="ellipse">
            <a:avLst/>
          </a:prstGeom>
          <a:solidFill>
            <a:schemeClr val="accent3">
              <a:lumMod val="40000"/>
              <a:lumOff val="60000"/>
            </a:schemeClr>
          </a:solidFill>
          <a:ln w="508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Mg</a:t>
            </a:r>
          </a:p>
        </p:txBody>
      </p:sp>
      <p:sp>
        <p:nvSpPr>
          <p:cNvPr id="35" name="Oval 34">
            <a:extLst>
              <a:ext uri="{FF2B5EF4-FFF2-40B4-BE49-F238E27FC236}">
                <a16:creationId xmlns:a16="http://schemas.microsoft.com/office/drawing/2014/main" id="{75287A0C-50CB-473E-9356-77E56A1A9E49}"/>
              </a:ext>
            </a:extLst>
          </p:cNvPr>
          <p:cNvSpPr/>
          <p:nvPr/>
        </p:nvSpPr>
        <p:spPr>
          <a:xfrm rot="251166">
            <a:off x="7997441" y="1253350"/>
            <a:ext cx="720000" cy="720000"/>
          </a:xfrm>
          <a:prstGeom prst="ellipse">
            <a:avLst/>
          </a:prstGeom>
          <a:solidFill>
            <a:schemeClr val="tx2">
              <a:lumMod val="40000"/>
              <a:lumOff val="60000"/>
            </a:schemeClr>
          </a:solidFill>
          <a:ln w="50800"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FYM</a:t>
            </a:r>
          </a:p>
        </p:txBody>
      </p:sp>
      <p:sp>
        <p:nvSpPr>
          <p:cNvPr id="42" name="Oval 41">
            <a:extLst>
              <a:ext uri="{FF2B5EF4-FFF2-40B4-BE49-F238E27FC236}">
                <a16:creationId xmlns:a16="http://schemas.microsoft.com/office/drawing/2014/main" id="{B2A93504-6ADA-4B7A-8D97-EEA87B58875B}"/>
              </a:ext>
            </a:extLst>
          </p:cNvPr>
          <p:cNvSpPr>
            <a:spLocks noChangeAspect="1"/>
          </p:cNvSpPr>
          <p:nvPr/>
        </p:nvSpPr>
        <p:spPr>
          <a:xfrm rot="972130">
            <a:off x="4675748" y="3381829"/>
            <a:ext cx="2340000" cy="2340000"/>
          </a:xfrm>
          <a:prstGeom prst="ellipse">
            <a:avLst/>
          </a:prstGeom>
          <a:noFill/>
          <a:ln w="92075"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7048CEC6-88F5-45AB-A1A7-75AEA38F4313}"/>
              </a:ext>
            </a:extLst>
          </p:cNvPr>
          <p:cNvSpPr>
            <a:spLocks noChangeAspect="1"/>
          </p:cNvSpPr>
          <p:nvPr/>
        </p:nvSpPr>
        <p:spPr>
          <a:xfrm rot="972130">
            <a:off x="9699136" y="3389533"/>
            <a:ext cx="2340000" cy="2340000"/>
          </a:xfrm>
          <a:prstGeom prst="ellipse">
            <a:avLst/>
          </a:prstGeom>
          <a:noFill/>
          <a:ln w="92075" cap="rnd">
            <a:solidFill>
              <a:schemeClr val="accent3"/>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CADD568-57C9-4ED0-B423-2B0917FE5532}"/>
              </a:ext>
            </a:extLst>
          </p:cNvPr>
          <p:cNvSpPr>
            <a:spLocks noChangeAspect="1"/>
          </p:cNvSpPr>
          <p:nvPr/>
        </p:nvSpPr>
        <p:spPr>
          <a:xfrm rot="972130">
            <a:off x="7187444" y="3372290"/>
            <a:ext cx="2340000" cy="2340000"/>
          </a:xfrm>
          <a:prstGeom prst="ellipse">
            <a:avLst/>
          </a:prstGeom>
          <a:noFill/>
          <a:ln w="92075"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C5442C4-F0FC-43EF-A783-CB3661A67F14}"/>
              </a:ext>
            </a:extLst>
          </p:cNvPr>
          <p:cNvSpPr/>
          <p:nvPr/>
        </p:nvSpPr>
        <p:spPr>
          <a:xfrm>
            <a:off x="20463" y="0"/>
            <a:ext cx="12171537" cy="6858000"/>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A picture containing game&#10;&#10;Description automatically generated">
            <a:extLst>
              <a:ext uri="{FF2B5EF4-FFF2-40B4-BE49-F238E27FC236}">
                <a16:creationId xmlns:a16="http://schemas.microsoft.com/office/drawing/2014/main" id="{3E01BE20-944A-420E-8091-709556B89AC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1855" y="5912257"/>
            <a:ext cx="892304" cy="892304"/>
          </a:xfrm>
          <a:prstGeom prst="rect">
            <a:avLst/>
          </a:prstGeom>
        </p:spPr>
      </p:pic>
      <p:grpSp>
        <p:nvGrpSpPr>
          <p:cNvPr id="4" name="Group 3">
            <a:extLst>
              <a:ext uri="{FF2B5EF4-FFF2-40B4-BE49-F238E27FC236}">
                <a16:creationId xmlns:a16="http://schemas.microsoft.com/office/drawing/2014/main" id="{1171E229-0ECF-41DA-B254-D51E6359AD96}"/>
              </a:ext>
            </a:extLst>
          </p:cNvPr>
          <p:cNvGrpSpPr/>
          <p:nvPr/>
        </p:nvGrpSpPr>
        <p:grpSpPr>
          <a:xfrm>
            <a:off x="184900" y="975946"/>
            <a:ext cx="4229152" cy="4550630"/>
            <a:chOff x="179716" y="856177"/>
            <a:chExt cx="4229152" cy="4284230"/>
          </a:xfrm>
        </p:grpSpPr>
        <p:sp>
          <p:nvSpPr>
            <p:cNvPr id="30" name="Rectangle 29">
              <a:extLst>
                <a:ext uri="{FF2B5EF4-FFF2-40B4-BE49-F238E27FC236}">
                  <a16:creationId xmlns:a16="http://schemas.microsoft.com/office/drawing/2014/main" id="{FAF2FF55-49AD-4416-B86E-C278BB1D01E6}"/>
                </a:ext>
              </a:extLst>
            </p:cNvPr>
            <p:cNvSpPr/>
            <p:nvPr/>
          </p:nvSpPr>
          <p:spPr>
            <a:xfrm>
              <a:off x="179716" y="1170089"/>
              <a:ext cx="4137712" cy="3970318"/>
            </a:xfrm>
            <a:prstGeom prst="rect">
              <a:avLst/>
            </a:prstGeom>
          </p:spPr>
          <p:txBody>
            <a:bodyPr wrap="square">
              <a:spAutoFit/>
            </a:bodyPr>
            <a:lstStyle/>
            <a:p>
              <a:r>
                <a:rPr lang="en-GB" sz="2400" dirty="0"/>
                <a:t>You are going to be using real data from </a:t>
              </a:r>
              <a:r>
                <a:rPr lang="en-GB" sz="2400" dirty="0" err="1"/>
                <a:t>Broadbalk</a:t>
              </a:r>
              <a:r>
                <a:rPr lang="en-GB" sz="2400" dirty="0"/>
                <a:t> to: </a:t>
              </a:r>
            </a:p>
            <a:p>
              <a:endParaRPr lang="en-GB" sz="2400" dirty="0"/>
            </a:p>
            <a:p>
              <a:pPr marL="457200" indent="-457200">
                <a:buFont typeface="+mj-lt"/>
                <a:buAutoNum type="arabicPeriod"/>
              </a:pPr>
              <a:r>
                <a:rPr lang="en-GB" sz="2000" dirty="0"/>
                <a:t>Compare wheat yields from plots grown using different fertiliser treatments.</a:t>
              </a:r>
            </a:p>
            <a:p>
              <a:pPr marL="457200" indent="-457200">
                <a:buFont typeface="+mj-lt"/>
                <a:buAutoNum type="arabicPeriod"/>
              </a:pPr>
              <a:endParaRPr lang="en-GB" sz="2000" dirty="0"/>
            </a:p>
            <a:p>
              <a:pPr marL="457200" indent="-457200">
                <a:buFont typeface="+mj-lt"/>
                <a:buAutoNum type="arabicPeriod"/>
              </a:pPr>
              <a:r>
                <a:rPr lang="en-GB" sz="2000" dirty="0"/>
                <a:t>Compare the results from plots where wheat is grown every year to plots where wheat is grown in rotation with other crops (called break crops).</a:t>
              </a:r>
            </a:p>
          </p:txBody>
        </p:sp>
        <p:cxnSp>
          <p:nvCxnSpPr>
            <p:cNvPr id="6" name="Straight Connector 5">
              <a:extLst>
                <a:ext uri="{FF2B5EF4-FFF2-40B4-BE49-F238E27FC236}">
                  <a16:creationId xmlns:a16="http://schemas.microsoft.com/office/drawing/2014/main" id="{F5292732-7C3A-4B2A-989D-3E1D6DBD7F23}"/>
                </a:ext>
              </a:extLst>
            </p:cNvPr>
            <p:cNvCxnSpPr>
              <a:cxnSpLocks/>
            </p:cNvCxnSpPr>
            <p:nvPr/>
          </p:nvCxnSpPr>
          <p:spPr>
            <a:xfrm>
              <a:off x="271156" y="5090961"/>
              <a:ext cx="41377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7AF31C-370F-41DB-BFB1-43C893AC6626}"/>
                </a:ext>
              </a:extLst>
            </p:cNvPr>
            <p:cNvCxnSpPr>
              <a:cxnSpLocks/>
            </p:cNvCxnSpPr>
            <p:nvPr/>
          </p:nvCxnSpPr>
          <p:spPr>
            <a:xfrm>
              <a:off x="179716" y="856177"/>
              <a:ext cx="4137712"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537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game&#10;&#10;Description automatically generated">
            <a:extLst>
              <a:ext uri="{FF2B5EF4-FFF2-40B4-BE49-F238E27FC236}">
                <a16:creationId xmlns:a16="http://schemas.microsoft.com/office/drawing/2014/main" id="{079E59A6-EED1-43CB-A1EB-FCB96CBC4F6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1855" y="5912257"/>
            <a:ext cx="892304" cy="892304"/>
          </a:xfrm>
          <a:prstGeom prst="rect">
            <a:avLst/>
          </a:prstGeom>
        </p:spPr>
      </p:pic>
      <p:sp>
        <p:nvSpPr>
          <p:cNvPr id="4" name="Rectangle 3">
            <a:extLst>
              <a:ext uri="{FF2B5EF4-FFF2-40B4-BE49-F238E27FC236}">
                <a16:creationId xmlns:a16="http://schemas.microsoft.com/office/drawing/2014/main" id="{D7C138BD-FEE9-4CAE-9F5A-8BCECD087B25}"/>
              </a:ext>
            </a:extLst>
          </p:cNvPr>
          <p:cNvSpPr/>
          <p:nvPr/>
        </p:nvSpPr>
        <p:spPr>
          <a:xfrm>
            <a:off x="129" y="0"/>
            <a:ext cx="4364167" cy="1194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4604D32D-4944-47E6-8512-C25E6064CC70}"/>
              </a:ext>
            </a:extLst>
          </p:cNvPr>
          <p:cNvCxnSpPr>
            <a:cxnSpLocks/>
          </p:cNvCxnSpPr>
          <p:nvPr/>
        </p:nvCxnSpPr>
        <p:spPr>
          <a:xfrm>
            <a:off x="212651" y="971669"/>
            <a:ext cx="345698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0A126E-30DC-4CC6-B01A-311CF0A2C367}"/>
              </a:ext>
            </a:extLst>
          </p:cNvPr>
          <p:cNvCxnSpPr>
            <a:cxnSpLocks/>
          </p:cNvCxnSpPr>
          <p:nvPr/>
        </p:nvCxnSpPr>
        <p:spPr>
          <a:xfrm>
            <a:off x="212651" y="207708"/>
            <a:ext cx="345698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27B6037F-8639-4183-A839-D415F16EAC96}"/>
              </a:ext>
            </a:extLst>
          </p:cNvPr>
          <p:cNvSpPr txBox="1">
            <a:spLocks/>
          </p:cNvSpPr>
          <p:nvPr/>
        </p:nvSpPr>
        <p:spPr>
          <a:xfrm>
            <a:off x="212652" y="120320"/>
            <a:ext cx="3456980" cy="955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err="1"/>
              <a:t>Broadbalk</a:t>
            </a:r>
            <a:r>
              <a:rPr lang="en-GB" sz="4000" dirty="0"/>
              <a:t> Data</a:t>
            </a:r>
          </a:p>
        </p:txBody>
      </p:sp>
      <p:pic>
        <p:nvPicPr>
          <p:cNvPr id="8" name="Picture 7">
            <a:extLst>
              <a:ext uri="{FF2B5EF4-FFF2-40B4-BE49-F238E27FC236}">
                <a16:creationId xmlns:a16="http://schemas.microsoft.com/office/drawing/2014/main" id="{4C2B070D-E484-45CE-AEE9-3F29F212D7C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16200000">
            <a:off x="5717750" y="1153190"/>
            <a:ext cx="6393211" cy="4825940"/>
          </a:xfrm>
          <a:prstGeom prst="rect">
            <a:avLst/>
          </a:prstGeom>
        </p:spPr>
      </p:pic>
      <p:sp>
        <p:nvSpPr>
          <p:cNvPr id="10" name="Rectangle 9">
            <a:extLst>
              <a:ext uri="{FF2B5EF4-FFF2-40B4-BE49-F238E27FC236}">
                <a16:creationId xmlns:a16="http://schemas.microsoft.com/office/drawing/2014/main" id="{D386604F-007E-4A72-AB97-629EFDF985D5}"/>
              </a:ext>
            </a:extLst>
          </p:cNvPr>
          <p:cNvSpPr/>
          <p:nvPr/>
        </p:nvSpPr>
        <p:spPr>
          <a:xfrm>
            <a:off x="7306056" y="2615184"/>
            <a:ext cx="4021270" cy="50292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F8FEB61-F8F8-453E-BAC8-A133C56A482D}"/>
              </a:ext>
            </a:extLst>
          </p:cNvPr>
          <p:cNvSpPr/>
          <p:nvPr/>
        </p:nvSpPr>
        <p:spPr>
          <a:xfrm>
            <a:off x="7306056" y="5794248"/>
            <a:ext cx="4021270" cy="50292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C640BE26-A87A-4C87-9744-BCDF803D7CE2}"/>
              </a:ext>
            </a:extLst>
          </p:cNvPr>
          <p:cNvCxnSpPr>
            <a:cxnSpLocks/>
          </p:cNvCxnSpPr>
          <p:nvPr/>
        </p:nvCxnSpPr>
        <p:spPr>
          <a:xfrm>
            <a:off x="9756648" y="83744"/>
            <a:ext cx="0" cy="34747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7297C4B-0689-4E6B-9C05-A78EA872BDDD}"/>
              </a:ext>
            </a:extLst>
          </p:cNvPr>
          <p:cNvCxnSpPr>
            <a:cxnSpLocks/>
          </p:cNvCxnSpPr>
          <p:nvPr/>
        </p:nvCxnSpPr>
        <p:spPr>
          <a:xfrm>
            <a:off x="9460992" y="83744"/>
            <a:ext cx="0" cy="34747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17EC2BF-F82F-41D7-B4B9-CFF57BDA97A0}"/>
              </a:ext>
            </a:extLst>
          </p:cNvPr>
          <p:cNvCxnSpPr>
            <a:cxnSpLocks/>
          </p:cNvCxnSpPr>
          <p:nvPr/>
        </p:nvCxnSpPr>
        <p:spPr>
          <a:xfrm>
            <a:off x="9311640" y="83744"/>
            <a:ext cx="0" cy="34747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08AD45-864A-4FB8-A796-7E9F7A2A2507}"/>
              </a:ext>
            </a:extLst>
          </p:cNvPr>
          <p:cNvCxnSpPr>
            <a:cxnSpLocks/>
          </p:cNvCxnSpPr>
          <p:nvPr/>
        </p:nvCxnSpPr>
        <p:spPr>
          <a:xfrm>
            <a:off x="9162288" y="83744"/>
            <a:ext cx="0" cy="34747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AE79ACD-EAB1-45F7-8A1A-896D6CCE19FC}"/>
              </a:ext>
            </a:extLst>
          </p:cNvPr>
          <p:cNvCxnSpPr>
            <a:cxnSpLocks/>
          </p:cNvCxnSpPr>
          <p:nvPr/>
        </p:nvCxnSpPr>
        <p:spPr>
          <a:xfrm>
            <a:off x="9003792" y="83744"/>
            <a:ext cx="0" cy="34747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E6A9F1F-041F-41BA-AC61-38A96789AFD0}"/>
              </a:ext>
            </a:extLst>
          </p:cNvPr>
          <p:cNvCxnSpPr>
            <a:cxnSpLocks/>
          </p:cNvCxnSpPr>
          <p:nvPr/>
        </p:nvCxnSpPr>
        <p:spPr>
          <a:xfrm>
            <a:off x="8104632" y="83744"/>
            <a:ext cx="0" cy="34747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00C9A53-B860-40C0-8918-12248AEA4233}"/>
              </a:ext>
            </a:extLst>
          </p:cNvPr>
          <p:cNvCxnSpPr>
            <a:cxnSpLocks/>
          </p:cNvCxnSpPr>
          <p:nvPr/>
        </p:nvCxnSpPr>
        <p:spPr>
          <a:xfrm>
            <a:off x="7955280" y="83744"/>
            <a:ext cx="0" cy="34747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83380E9-91A6-4940-9C75-65C66BD3933D}"/>
              </a:ext>
            </a:extLst>
          </p:cNvPr>
          <p:cNvCxnSpPr>
            <a:cxnSpLocks/>
          </p:cNvCxnSpPr>
          <p:nvPr/>
        </p:nvCxnSpPr>
        <p:spPr>
          <a:xfrm>
            <a:off x="10076688" y="83744"/>
            <a:ext cx="0" cy="34747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2927FBF-F72E-43F6-B904-D029C1334F1C}"/>
              </a:ext>
            </a:extLst>
          </p:cNvPr>
          <p:cNvCxnSpPr>
            <a:cxnSpLocks/>
          </p:cNvCxnSpPr>
          <p:nvPr/>
        </p:nvCxnSpPr>
        <p:spPr>
          <a:xfrm>
            <a:off x="9909048" y="83744"/>
            <a:ext cx="0" cy="34747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Subtitle 2">
            <a:extLst>
              <a:ext uri="{FF2B5EF4-FFF2-40B4-BE49-F238E27FC236}">
                <a16:creationId xmlns:a16="http://schemas.microsoft.com/office/drawing/2014/main" id="{A2CB60AC-C7A0-4E24-8E94-1A2527E8139A}"/>
              </a:ext>
            </a:extLst>
          </p:cNvPr>
          <p:cNvSpPr txBox="1">
            <a:spLocks/>
          </p:cNvSpPr>
          <p:nvPr/>
        </p:nvSpPr>
        <p:spPr>
          <a:xfrm>
            <a:off x="212651" y="1314558"/>
            <a:ext cx="5883349" cy="5035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t>Wheat Yield:</a:t>
            </a:r>
          </a:p>
          <a:p>
            <a:r>
              <a:rPr lang="en-GB" sz="2000" dirty="0"/>
              <a:t>The amount of wheat grain harvested</a:t>
            </a:r>
          </a:p>
          <a:p>
            <a:r>
              <a:rPr lang="en-GB" sz="2000" dirty="0"/>
              <a:t>Measured in tonnes per hectare (t/ha)</a:t>
            </a:r>
          </a:p>
          <a:p>
            <a:pPr marL="0" indent="0">
              <a:buNone/>
            </a:pPr>
            <a:endParaRPr lang="en-GB" sz="2400" dirty="0"/>
          </a:p>
          <a:p>
            <a:pPr marL="0" indent="0">
              <a:buNone/>
            </a:pPr>
            <a:r>
              <a:rPr lang="en-GB" sz="2400" b="1" dirty="0"/>
              <a:t>Fertiliser Treatments:</a:t>
            </a:r>
          </a:p>
          <a:p>
            <a:r>
              <a:rPr lang="en-GB" sz="2000" dirty="0"/>
              <a:t>Nil = No fertiliser </a:t>
            </a:r>
          </a:p>
          <a:p>
            <a:r>
              <a:rPr lang="en-GB" sz="2000" dirty="0"/>
              <a:t>FYM = Farmyard Manure, an organic fertiliser</a:t>
            </a:r>
          </a:p>
          <a:p>
            <a:r>
              <a:rPr lang="en-GB" sz="2000" dirty="0"/>
              <a:t>N1 to N6 = Inorganic fertilisers (manmade) with increasing levels of Nitrogen and the same quantities of K, P and Mg.</a:t>
            </a:r>
          </a:p>
          <a:p>
            <a:pPr marL="0" indent="0">
              <a:buNone/>
            </a:pPr>
            <a:r>
              <a:rPr lang="en-GB" sz="2000" dirty="0"/>
              <a:t>All plots being studied here have been treated with the same herbicides, pesticides and fungicides. </a:t>
            </a:r>
          </a:p>
          <a:p>
            <a:endParaRPr lang="en-GB" sz="2400" dirty="0"/>
          </a:p>
        </p:txBody>
      </p:sp>
      <p:sp>
        <p:nvSpPr>
          <p:cNvPr id="26" name="Rectangle 25">
            <a:extLst>
              <a:ext uri="{FF2B5EF4-FFF2-40B4-BE49-F238E27FC236}">
                <a16:creationId xmlns:a16="http://schemas.microsoft.com/office/drawing/2014/main" id="{0E1398E8-4072-4B36-81E3-E838F5028402}"/>
              </a:ext>
            </a:extLst>
          </p:cNvPr>
          <p:cNvSpPr/>
          <p:nvPr/>
        </p:nvSpPr>
        <p:spPr>
          <a:xfrm>
            <a:off x="20463" y="0"/>
            <a:ext cx="12171537" cy="6858000"/>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091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7B4E188-AF5B-4F70-A326-10B4F01A7F8F}"/>
              </a:ext>
            </a:extLst>
          </p:cNvPr>
          <p:cNvCxnSpPr>
            <a:cxnSpLocks/>
          </p:cNvCxnSpPr>
          <p:nvPr/>
        </p:nvCxnSpPr>
        <p:spPr>
          <a:xfrm>
            <a:off x="212651" y="971669"/>
            <a:ext cx="51654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198621-25A4-4D1C-B039-3D9C8D54DF8B}"/>
              </a:ext>
            </a:extLst>
          </p:cNvPr>
          <p:cNvCxnSpPr>
            <a:cxnSpLocks/>
          </p:cNvCxnSpPr>
          <p:nvPr/>
        </p:nvCxnSpPr>
        <p:spPr>
          <a:xfrm>
            <a:off x="212651" y="207708"/>
            <a:ext cx="516546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5D5161B-C7ED-41DA-BFDD-A1F7624FBC22}"/>
              </a:ext>
            </a:extLst>
          </p:cNvPr>
          <p:cNvSpPr txBox="1">
            <a:spLocks/>
          </p:cNvSpPr>
          <p:nvPr/>
        </p:nvSpPr>
        <p:spPr>
          <a:xfrm>
            <a:off x="212652" y="120320"/>
            <a:ext cx="5273748" cy="95501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Continuous Wheat Results</a:t>
            </a:r>
          </a:p>
        </p:txBody>
      </p:sp>
      <p:grpSp>
        <p:nvGrpSpPr>
          <p:cNvPr id="11" name="Group 10">
            <a:extLst>
              <a:ext uri="{FF2B5EF4-FFF2-40B4-BE49-F238E27FC236}">
                <a16:creationId xmlns:a16="http://schemas.microsoft.com/office/drawing/2014/main" id="{2D5A3A88-E2C3-4028-B8CB-02C5A953E2C8}"/>
              </a:ext>
            </a:extLst>
          </p:cNvPr>
          <p:cNvGrpSpPr/>
          <p:nvPr/>
        </p:nvGrpSpPr>
        <p:grpSpPr>
          <a:xfrm>
            <a:off x="6826532" y="207708"/>
            <a:ext cx="4320205" cy="2074923"/>
            <a:chOff x="550199" y="1462457"/>
            <a:chExt cx="4320205" cy="2074923"/>
          </a:xfrm>
        </p:grpSpPr>
        <p:pic>
          <p:nvPicPr>
            <p:cNvPr id="8" name="Picture 7">
              <a:extLst>
                <a:ext uri="{FF2B5EF4-FFF2-40B4-BE49-F238E27FC236}">
                  <a16:creationId xmlns:a16="http://schemas.microsoft.com/office/drawing/2014/main" id="{121F7C4F-85A6-4D8A-BD9E-61EB78A44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99" y="1462457"/>
              <a:ext cx="4320205" cy="2074923"/>
            </a:xfrm>
            <a:prstGeom prst="rect">
              <a:avLst/>
            </a:prstGeom>
            <a:ln w="12700">
              <a:solidFill>
                <a:schemeClr val="tx1"/>
              </a:solidFill>
            </a:ln>
          </p:spPr>
        </p:pic>
        <p:sp>
          <p:nvSpPr>
            <p:cNvPr id="9" name="Rectangle 8">
              <a:extLst>
                <a:ext uri="{FF2B5EF4-FFF2-40B4-BE49-F238E27FC236}">
                  <a16:creationId xmlns:a16="http://schemas.microsoft.com/office/drawing/2014/main" id="{3079DE56-BB28-4BF4-8E3A-3F756695650E}"/>
                </a:ext>
              </a:extLst>
            </p:cNvPr>
            <p:cNvSpPr/>
            <p:nvPr/>
          </p:nvSpPr>
          <p:spPr>
            <a:xfrm>
              <a:off x="550199" y="1462457"/>
              <a:ext cx="4320205" cy="2074923"/>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Oval 21">
            <a:extLst>
              <a:ext uri="{FF2B5EF4-FFF2-40B4-BE49-F238E27FC236}">
                <a16:creationId xmlns:a16="http://schemas.microsoft.com/office/drawing/2014/main" id="{3C87B436-87FF-49CF-B332-0333E4AC15A3}"/>
              </a:ext>
            </a:extLst>
          </p:cNvPr>
          <p:cNvSpPr>
            <a:spLocks noChangeAspect="1"/>
          </p:cNvSpPr>
          <p:nvPr/>
        </p:nvSpPr>
        <p:spPr>
          <a:xfrm rot="972130">
            <a:off x="7318628" y="2871649"/>
            <a:ext cx="3458890" cy="3458890"/>
          </a:xfrm>
          <a:prstGeom prst="ellipse">
            <a:avLst/>
          </a:prstGeom>
          <a:noFill/>
          <a:ln w="92075" cap="rnd">
            <a:solidFill>
              <a:schemeClr val="accent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49E75C0-BBAC-4495-9CA1-4221AE4C278D}"/>
              </a:ext>
            </a:extLst>
          </p:cNvPr>
          <p:cNvSpPr/>
          <p:nvPr/>
        </p:nvSpPr>
        <p:spPr>
          <a:xfrm>
            <a:off x="0" y="31705"/>
            <a:ext cx="12171537" cy="6858000"/>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picture containing game&#10;&#10;Description automatically generated">
            <a:extLst>
              <a:ext uri="{FF2B5EF4-FFF2-40B4-BE49-F238E27FC236}">
                <a16:creationId xmlns:a16="http://schemas.microsoft.com/office/drawing/2014/main" id="{189C29B3-E771-4A3D-BCD6-C250FDA3649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128" y="6017527"/>
            <a:ext cx="892304" cy="892304"/>
          </a:xfrm>
          <a:prstGeom prst="rect">
            <a:avLst/>
          </a:prstGeom>
        </p:spPr>
      </p:pic>
      <p:sp>
        <p:nvSpPr>
          <p:cNvPr id="25" name="Subtitle 2">
            <a:extLst>
              <a:ext uri="{FF2B5EF4-FFF2-40B4-BE49-F238E27FC236}">
                <a16:creationId xmlns:a16="http://schemas.microsoft.com/office/drawing/2014/main" id="{9D759EB3-ECE4-4E12-A5CB-C5CF56355B35}"/>
              </a:ext>
            </a:extLst>
          </p:cNvPr>
          <p:cNvSpPr txBox="1">
            <a:spLocks/>
          </p:cNvSpPr>
          <p:nvPr/>
        </p:nvSpPr>
        <p:spPr>
          <a:xfrm>
            <a:off x="7426355" y="4011685"/>
            <a:ext cx="3243435" cy="14193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t>What did you </a:t>
            </a:r>
          </a:p>
          <a:p>
            <a:pPr marL="0" indent="0" algn="ctr">
              <a:buNone/>
            </a:pPr>
            <a:r>
              <a:rPr lang="en-GB" sz="3200" dirty="0"/>
              <a:t>notice about the data? </a:t>
            </a:r>
          </a:p>
        </p:txBody>
      </p:sp>
      <p:pic>
        <p:nvPicPr>
          <p:cNvPr id="13" name="Picture 12">
            <a:extLst>
              <a:ext uri="{FF2B5EF4-FFF2-40B4-BE49-F238E27FC236}">
                <a16:creationId xmlns:a16="http://schemas.microsoft.com/office/drawing/2014/main" id="{FE376313-5BFB-4A0B-B175-B6B716DF7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51" y="1055231"/>
            <a:ext cx="5004893" cy="5067010"/>
          </a:xfrm>
          <a:prstGeom prst="rect">
            <a:avLst/>
          </a:prstGeom>
          <a:ln>
            <a:noFill/>
          </a:ln>
        </p:spPr>
      </p:pic>
      <p:sp>
        <p:nvSpPr>
          <p:cNvPr id="14" name="Rectangle 13">
            <a:extLst>
              <a:ext uri="{FF2B5EF4-FFF2-40B4-BE49-F238E27FC236}">
                <a16:creationId xmlns:a16="http://schemas.microsoft.com/office/drawing/2014/main" id="{771F615E-E19B-4939-ADA3-4B34703FEF5B}"/>
              </a:ext>
            </a:extLst>
          </p:cNvPr>
          <p:cNvSpPr/>
          <p:nvPr/>
        </p:nvSpPr>
        <p:spPr>
          <a:xfrm>
            <a:off x="2114550" y="2282631"/>
            <a:ext cx="2886075" cy="33682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FEFECC8-4575-42F7-9356-172570BA67E4}"/>
              </a:ext>
            </a:extLst>
          </p:cNvPr>
          <p:cNvSpPr/>
          <p:nvPr/>
        </p:nvSpPr>
        <p:spPr>
          <a:xfrm>
            <a:off x="1615868" y="2282631"/>
            <a:ext cx="489155" cy="3368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C7DD6B5-7C16-4488-A7F8-0CB40CA77C92}"/>
              </a:ext>
            </a:extLst>
          </p:cNvPr>
          <p:cNvSpPr/>
          <p:nvPr/>
        </p:nvSpPr>
        <p:spPr>
          <a:xfrm>
            <a:off x="1152503" y="2282631"/>
            <a:ext cx="463365" cy="3368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220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7B4E188-AF5B-4F70-A326-10B4F01A7F8F}"/>
              </a:ext>
            </a:extLst>
          </p:cNvPr>
          <p:cNvCxnSpPr>
            <a:cxnSpLocks/>
          </p:cNvCxnSpPr>
          <p:nvPr/>
        </p:nvCxnSpPr>
        <p:spPr>
          <a:xfrm>
            <a:off x="212651" y="971669"/>
            <a:ext cx="516546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7198621-25A4-4D1C-B039-3D9C8D54DF8B}"/>
              </a:ext>
            </a:extLst>
          </p:cNvPr>
          <p:cNvCxnSpPr>
            <a:cxnSpLocks/>
          </p:cNvCxnSpPr>
          <p:nvPr/>
        </p:nvCxnSpPr>
        <p:spPr>
          <a:xfrm>
            <a:off x="212651" y="207708"/>
            <a:ext cx="516546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5D5161B-C7ED-41DA-BFDD-A1F7624FBC22}"/>
              </a:ext>
            </a:extLst>
          </p:cNvPr>
          <p:cNvSpPr txBox="1">
            <a:spLocks/>
          </p:cNvSpPr>
          <p:nvPr/>
        </p:nvSpPr>
        <p:spPr>
          <a:xfrm>
            <a:off x="212652" y="120320"/>
            <a:ext cx="5273748" cy="95501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Continuous Wheat Results</a:t>
            </a:r>
          </a:p>
        </p:txBody>
      </p:sp>
      <p:grpSp>
        <p:nvGrpSpPr>
          <p:cNvPr id="11" name="Group 10">
            <a:extLst>
              <a:ext uri="{FF2B5EF4-FFF2-40B4-BE49-F238E27FC236}">
                <a16:creationId xmlns:a16="http://schemas.microsoft.com/office/drawing/2014/main" id="{2D5A3A88-E2C3-4028-B8CB-02C5A953E2C8}"/>
              </a:ext>
            </a:extLst>
          </p:cNvPr>
          <p:cNvGrpSpPr/>
          <p:nvPr/>
        </p:nvGrpSpPr>
        <p:grpSpPr>
          <a:xfrm>
            <a:off x="6826532" y="207708"/>
            <a:ext cx="4320205" cy="2074923"/>
            <a:chOff x="550199" y="1462457"/>
            <a:chExt cx="4320205" cy="2074923"/>
          </a:xfrm>
        </p:grpSpPr>
        <p:pic>
          <p:nvPicPr>
            <p:cNvPr id="8" name="Picture 7">
              <a:extLst>
                <a:ext uri="{FF2B5EF4-FFF2-40B4-BE49-F238E27FC236}">
                  <a16:creationId xmlns:a16="http://schemas.microsoft.com/office/drawing/2014/main" id="{121F7C4F-85A6-4D8A-BD9E-61EB78A44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99" y="1462457"/>
              <a:ext cx="4320205" cy="2074923"/>
            </a:xfrm>
            <a:prstGeom prst="rect">
              <a:avLst/>
            </a:prstGeom>
            <a:ln w="12700">
              <a:solidFill>
                <a:schemeClr val="tx1"/>
              </a:solidFill>
            </a:ln>
          </p:spPr>
        </p:pic>
        <p:sp>
          <p:nvSpPr>
            <p:cNvPr id="9" name="Rectangle 8">
              <a:extLst>
                <a:ext uri="{FF2B5EF4-FFF2-40B4-BE49-F238E27FC236}">
                  <a16:creationId xmlns:a16="http://schemas.microsoft.com/office/drawing/2014/main" id="{3079DE56-BB28-4BF4-8E3A-3F756695650E}"/>
                </a:ext>
              </a:extLst>
            </p:cNvPr>
            <p:cNvSpPr/>
            <p:nvPr/>
          </p:nvSpPr>
          <p:spPr>
            <a:xfrm>
              <a:off x="550199" y="1462457"/>
              <a:ext cx="4320205" cy="2074923"/>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Rectangle 22">
            <a:extLst>
              <a:ext uri="{FF2B5EF4-FFF2-40B4-BE49-F238E27FC236}">
                <a16:creationId xmlns:a16="http://schemas.microsoft.com/office/drawing/2014/main" id="{249E75C0-BBAC-4495-9CA1-4221AE4C278D}"/>
              </a:ext>
            </a:extLst>
          </p:cNvPr>
          <p:cNvSpPr/>
          <p:nvPr/>
        </p:nvSpPr>
        <p:spPr>
          <a:xfrm>
            <a:off x="20463" y="0"/>
            <a:ext cx="12171537" cy="6858000"/>
          </a:xfrm>
          <a:prstGeom prst="rect">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picture containing game&#10;&#10;Description automatically generated">
            <a:extLst>
              <a:ext uri="{FF2B5EF4-FFF2-40B4-BE49-F238E27FC236}">
                <a16:creationId xmlns:a16="http://schemas.microsoft.com/office/drawing/2014/main" id="{189C29B3-E771-4A3D-BCD6-C250FDA3649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128" y="6017527"/>
            <a:ext cx="892304" cy="892304"/>
          </a:xfrm>
          <a:prstGeom prst="rect">
            <a:avLst/>
          </a:prstGeom>
        </p:spPr>
      </p:pic>
      <p:sp>
        <p:nvSpPr>
          <p:cNvPr id="25" name="Subtitle 2">
            <a:extLst>
              <a:ext uri="{FF2B5EF4-FFF2-40B4-BE49-F238E27FC236}">
                <a16:creationId xmlns:a16="http://schemas.microsoft.com/office/drawing/2014/main" id="{9D759EB3-ECE4-4E12-A5CB-C5CF56355B35}"/>
              </a:ext>
            </a:extLst>
          </p:cNvPr>
          <p:cNvSpPr txBox="1">
            <a:spLocks/>
          </p:cNvSpPr>
          <p:nvPr/>
        </p:nvSpPr>
        <p:spPr>
          <a:xfrm>
            <a:off x="6437562" y="2767613"/>
            <a:ext cx="5098144" cy="3882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Fertiliser has a positive effect on wheat yield.</a:t>
            </a:r>
          </a:p>
          <a:p>
            <a:endParaRPr lang="en-GB" sz="2000" dirty="0"/>
          </a:p>
          <a:p>
            <a:r>
              <a:rPr lang="en-GB" sz="2000" dirty="0"/>
              <a:t>FYM results in similar wheat yields to plots given N3-N6 fertilizer.</a:t>
            </a:r>
          </a:p>
          <a:p>
            <a:endParaRPr lang="en-GB" sz="2000" dirty="0"/>
          </a:p>
          <a:p>
            <a:r>
              <a:rPr lang="en-GB" sz="2000" dirty="0"/>
              <a:t>Increasing N results in greater yields until N3 when it levels out.</a:t>
            </a:r>
          </a:p>
          <a:p>
            <a:endParaRPr lang="en-GB" sz="2000" dirty="0"/>
          </a:p>
          <a:p>
            <a:r>
              <a:rPr lang="en-GB" sz="2000" dirty="0"/>
              <a:t>2017 often has lower yields that 2016 and 2018.</a:t>
            </a:r>
          </a:p>
        </p:txBody>
      </p:sp>
      <p:pic>
        <p:nvPicPr>
          <p:cNvPr id="14" name="Picture 13">
            <a:extLst>
              <a:ext uri="{FF2B5EF4-FFF2-40B4-BE49-F238E27FC236}">
                <a16:creationId xmlns:a16="http://schemas.microsoft.com/office/drawing/2014/main" id="{48B40DF6-9229-433C-AF6A-2CFDA14EA2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51" y="1055231"/>
            <a:ext cx="5004893" cy="5067010"/>
          </a:xfrm>
          <a:prstGeom prst="rect">
            <a:avLst/>
          </a:prstGeom>
          <a:ln>
            <a:noFill/>
          </a:ln>
        </p:spPr>
      </p:pic>
    </p:spTree>
    <p:extLst>
      <p:ext uri="{BB962C8B-B14F-4D97-AF65-F5344CB8AC3E}">
        <p14:creationId xmlns:p14="http://schemas.microsoft.com/office/powerpoint/2010/main" val="365645289"/>
      </p:ext>
    </p:extLst>
  </p:cSld>
  <p:clrMapOvr>
    <a:masterClrMapping/>
  </p:clrMapOvr>
</p:sld>
</file>

<file path=ppt/theme/theme1.xml><?xml version="1.0" encoding="utf-8"?>
<a:theme xmlns:a="http://schemas.openxmlformats.org/drawingml/2006/main" name="Office Theme">
  <a:themeElements>
    <a:clrScheme name="Rothamsted True">
      <a:dk1>
        <a:srgbClr val="000000"/>
      </a:dk1>
      <a:lt1>
        <a:sysClr val="window" lastClr="FFFFFF"/>
      </a:lt1>
      <a:dk2>
        <a:srgbClr val="4E4C42"/>
      </a:dk2>
      <a:lt2>
        <a:srgbClr val="93A196"/>
      </a:lt2>
      <a:accent1>
        <a:srgbClr val="FED311"/>
      </a:accent1>
      <a:accent2>
        <a:srgbClr val="F9853C"/>
      </a:accent2>
      <a:accent3>
        <a:srgbClr val="62B19E"/>
      </a:accent3>
      <a:accent4>
        <a:srgbClr val="BFC577"/>
      </a:accent4>
      <a:accent5>
        <a:srgbClr val="BBD700"/>
      </a:accent5>
      <a:accent6>
        <a:srgbClr val="0D6633"/>
      </a:accent6>
      <a:hlink>
        <a:srgbClr val="2998E3"/>
      </a:hlink>
      <a:folHlink>
        <a:srgbClr val="A992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6F7BE238B5C541B3F2739D926E1A57" ma:contentTypeVersion="13" ma:contentTypeDescription="Create a new document." ma:contentTypeScope="" ma:versionID="e0ecd1a5b7fc4a0deb6c4dc1228bfb04">
  <xsd:schema xmlns:xsd="http://www.w3.org/2001/XMLSchema" xmlns:xs="http://www.w3.org/2001/XMLSchema" xmlns:p="http://schemas.microsoft.com/office/2006/metadata/properties" xmlns:ns3="8a4b377d-9b2a-46e7-91b1-86b8341c0a61" xmlns:ns4="3c1548d1-76ed-4bc7-bc34-fe9e4f01e619" targetNamespace="http://schemas.microsoft.com/office/2006/metadata/properties" ma:root="true" ma:fieldsID="024a13643b8477b4ea3fc244d8fa9691" ns3:_="" ns4:_="">
    <xsd:import namespace="8a4b377d-9b2a-46e7-91b1-86b8341c0a61"/>
    <xsd:import namespace="3c1548d1-76ed-4bc7-bc34-fe9e4f01e61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b377d-9b2a-46e7-91b1-86b8341c0a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1548d1-76ed-4bc7-bc34-fe9e4f01e61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CBC580-0069-42D6-BFE4-1D9F805B18E0}">
  <ds:schemaRefs>
    <ds:schemaRef ds:uri="http://schemas.microsoft.com/sharepoint/v3/contenttype/forms"/>
  </ds:schemaRefs>
</ds:datastoreItem>
</file>

<file path=customXml/itemProps2.xml><?xml version="1.0" encoding="utf-8"?>
<ds:datastoreItem xmlns:ds="http://schemas.openxmlformats.org/officeDocument/2006/customXml" ds:itemID="{FD606709-86A7-4969-8E84-86227FD764B0}">
  <ds:schemaRefs>
    <ds:schemaRef ds:uri="http://schemas.microsoft.com/office/2006/documentManagement/types"/>
    <ds:schemaRef ds:uri="8a4b377d-9b2a-46e7-91b1-86b8341c0a61"/>
    <ds:schemaRef ds:uri="http://purl.org/dc/elements/1.1/"/>
    <ds:schemaRef ds:uri="http://schemas.microsoft.com/office/2006/metadata/properties"/>
    <ds:schemaRef ds:uri="http://schemas.microsoft.com/office/infopath/2007/PartnerControls"/>
    <ds:schemaRef ds:uri="http://purl.org/dc/terms/"/>
    <ds:schemaRef ds:uri="3c1548d1-76ed-4bc7-bc34-fe9e4f01e619"/>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57A8FA8-F2CA-431E-9771-9DD5AB0A2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b377d-9b2a-46e7-91b1-86b8341c0a61"/>
    <ds:schemaRef ds:uri="3c1548d1-76ed-4bc7-bc34-fe9e4f01e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2378</TotalTime>
  <Words>948</Words>
  <Application>Microsoft Office PowerPoint</Application>
  <PresentationFormat>Widescreen</PresentationFormat>
  <Paragraphs>120</Paragraphs>
  <Slides>14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Lessons from  Broadbalk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Broadbalk</dc:title>
  <dc:creator>leanne gunn</dc:creator>
  <cp:lastModifiedBy>Leanne Gunn</cp:lastModifiedBy>
  <cp:revision>43</cp:revision>
  <dcterms:created xsi:type="dcterms:W3CDTF">2020-06-18T10:27:16Z</dcterms:created>
  <dcterms:modified xsi:type="dcterms:W3CDTF">2020-09-11T16:23:46Z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0x010100476F7BE238B5C541B3F2739D926E1A57</vt:lpwstr>
  </property>
</Properties>
</file>